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1" r:id="rId2"/>
    <p:sldId id="315" r:id="rId3"/>
    <p:sldId id="277" r:id="rId4"/>
    <p:sldId id="262" r:id="rId5"/>
    <p:sldId id="276" r:id="rId6"/>
    <p:sldId id="264" r:id="rId7"/>
    <p:sldId id="295" r:id="rId8"/>
    <p:sldId id="296" r:id="rId9"/>
    <p:sldId id="297" r:id="rId10"/>
    <p:sldId id="298" r:id="rId11"/>
    <p:sldId id="265" r:id="rId12"/>
    <p:sldId id="314" r:id="rId13"/>
    <p:sldId id="292" r:id="rId14"/>
    <p:sldId id="275" r:id="rId15"/>
    <p:sldId id="274" r:id="rId16"/>
    <p:sldId id="283" r:id="rId17"/>
    <p:sldId id="284" r:id="rId18"/>
    <p:sldId id="313" r:id="rId19"/>
    <p:sldId id="309" r:id="rId20"/>
    <p:sldId id="303" r:id="rId21"/>
    <p:sldId id="286" r:id="rId22"/>
    <p:sldId id="320" r:id="rId23"/>
    <p:sldId id="288"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3B69"/>
    <a:srgbClr val="C4C56E"/>
    <a:srgbClr val="DCE0BA"/>
    <a:srgbClr val="D6D7AB"/>
    <a:srgbClr val="E3E7C8"/>
    <a:srgbClr val="D6DAAC"/>
    <a:srgbClr val="D8D8C0"/>
    <a:srgbClr val="C4C56F"/>
    <a:srgbClr val="DED2E6"/>
    <a:srgbClr val="D4D3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6" autoAdjust="0"/>
    <p:restoredTop sz="94660"/>
  </p:normalViewPr>
  <p:slideViewPr>
    <p:cSldViewPr snapToGrid="0">
      <p:cViewPr varScale="1">
        <p:scale>
          <a:sx n="114" d="100"/>
          <a:sy n="114" d="100"/>
        </p:scale>
        <p:origin x="462" y="138"/>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2E59AC3-7E10-CAEC-5EC5-0401F19199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EE653AD-277E-F095-52CE-1409D3FC50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29D7E4-EE9F-49F0-B4AD-42341B486C2C}" type="datetimeFigureOut">
              <a:rPr lang="es-ES" smtClean="0"/>
              <a:t>08/05/2023</a:t>
            </a:fld>
            <a:endParaRPr lang="es-ES"/>
          </a:p>
        </p:txBody>
      </p:sp>
      <p:sp>
        <p:nvSpPr>
          <p:cNvPr id="4" name="Marcador de pie de página 3">
            <a:extLst>
              <a:ext uri="{FF2B5EF4-FFF2-40B4-BE49-F238E27FC236}">
                <a16:creationId xmlns:a16="http://schemas.microsoft.com/office/drawing/2014/main" id="{C6AFCE8D-32B6-3825-C075-48F418EF20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BFD84750-4FB5-C258-170A-8A5492B712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EEE327-57BB-4FC9-8D8E-0DDFE4F4178E}" type="slidenum">
              <a:rPr lang="es-ES" smtClean="0"/>
              <a:t>‹Nº›</a:t>
            </a:fld>
            <a:endParaRPr lang="es-ES"/>
          </a:p>
        </p:txBody>
      </p:sp>
    </p:spTree>
    <p:extLst>
      <p:ext uri="{BB962C8B-B14F-4D97-AF65-F5344CB8AC3E}">
        <p14:creationId xmlns:p14="http://schemas.microsoft.com/office/powerpoint/2010/main" val="4256276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C1B92-77A8-482D-B82B-3A88A0FA33A1}" type="datetimeFigureOut">
              <a:rPr lang="es-ES" smtClean="0"/>
              <a:t>08/05/2023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8FF04-FDC9-431E-A480-D1C73BD0D8BF}" type="slidenum">
              <a:rPr lang="es-ES" smtClean="0"/>
              <a:t>‹Nº›</a:t>
            </a:fld>
            <a:endParaRPr lang="es-ES"/>
          </a:p>
        </p:txBody>
      </p:sp>
    </p:spTree>
    <p:extLst>
      <p:ext uri="{BB962C8B-B14F-4D97-AF65-F5344CB8AC3E}">
        <p14:creationId xmlns:p14="http://schemas.microsoft.com/office/powerpoint/2010/main" val="134428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783AE8-2510-44B3-BB78-B4C945DDC8B0}"/>
              </a:ext>
            </a:extLst>
          </p:cNvPr>
          <p:cNvSpPr/>
          <p:nvPr userDrawn="1"/>
        </p:nvSpPr>
        <p:spPr>
          <a:xfrm>
            <a:off x="0" y="-1"/>
            <a:ext cx="12192000" cy="16281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pic>
        <p:nvPicPr>
          <p:cNvPr id="31" name="Imagen 30">
            <a:extLst>
              <a:ext uri="{FF2B5EF4-FFF2-40B4-BE49-F238E27FC236}">
                <a16:creationId xmlns:a16="http://schemas.microsoft.com/office/drawing/2014/main" id="{0EF30F83-F076-6CDE-1B5F-A79BBED7271B}"/>
              </a:ext>
            </a:extLst>
          </p:cNvPr>
          <p:cNvPicPr>
            <a:picLocks noChangeAspect="1"/>
          </p:cNvPicPr>
          <p:nvPr userDrawn="1"/>
        </p:nvPicPr>
        <p:blipFill>
          <a:blip r:embed="rId2">
            <a:extLst>
              <a:ext uri="{28A0092B-C50C-407E-A947-70E740481C1C}">
                <a14:useLocalDpi xmlns:a14="http://schemas.microsoft.com/office/drawing/2010/main" val="0"/>
              </a:ext>
            </a:extLst>
          </a:blip>
          <a:srcRect l="19851" r="48934" b="18631"/>
          <a:stretch>
            <a:fillRect/>
          </a:stretch>
        </p:blipFill>
        <p:spPr>
          <a:xfrm rot="4931023">
            <a:off x="1937823" y="-2435747"/>
            <a:ext cx="2502708" cy="6523747"/>
          </a:xfrm>
          <a:custGeom>
            <a:avLst/>
            <a:gdLst>
              <a:gd name="connsiteX0" fmla="*/ 0 w 2502708"/>
              <a:gd name="connsiteY0" fmla="*/ 6303126 h 6523747"/>
              <a:gd name="connsiteX1" fmla="*/ 865246 w 2502708"/>
              <a:gd name="connsiteY1" fmla="*/ 0 h 6523747"/>
              <a:gd name="connsiteX2" fmla="*/ 2502708 w 2502708"/>
              <a:gd name="connsiteY2" fmla="*/ 0 h 6523747"/>
              <a:gd name="connsiteX3" fmla="*/ 1607177 w 2502708"/>
              <a:gd name="connsiteY3" fmla="*/ 6523747 h 6523747"/>
            </a:gdLst>
            <a:ahLst/>
            <a:cxnLst>
              <a:cxn ang="0">
                <a:pos x="connsiteX0" y="connsiteY0"/>
              </a:cxn>
              <a:cxn ang="0">
                <a:pos x="connsiteX1" y="connsiteY1"/>
              </a:cxn>
              <a:cxn ang="0">
                <a:pos x="connsiteX2" y="connsiteY2"/>
              </a:cxn>
              <a:cxn ang="0">
                <a:pos x="connsiteX3" y="connsiteY3"/>
              </a:cxn>
            </a:cxnLst>
            <a:rect l="l" t="t" r="r" b="b"/>
            <a:pathLst>
              <a:path w="2502708" h="6523747">
                <a:moveTo>
                  <a:pt x="0" y="6303126"/>
                </a:moveTo>
                <a:lnTo>
                  <a:pt x="865246" y="0"/>
                </a:lnTo>
                <a:lnTo>
                  <a:pt x="2502708" y="0"/>
                </a:lnTo>
                <a:lnTo>
                  <a:pt x="1607177" y="6523747"/>
                </a:lnTo>
                <a:close/>
              </a:path>
            </a:pathLst>
          </a:custGeom>
        </p:spPr>
      </p:pic>
      <p:sp>
        <p:nvSpPr>
          <p:cNvPr id="16" name="Rectángulo 15">
            <a:extLst>
              <a:ext uri="{FF2B5EF4-FFF2-40B4-BE49-F238E27FC236}">
                <a16:creationId xmlns:a16="http://schemas.microsoft.com/office/drawing/2014/main" id="{BF455C69-BD19-4497-BEA4-EEE192656377}"/>
              </a:ext>
            </a:extLst>
          </p:cNvPr>
          <p:cNvSpPr/>
          <p:nvPr userDrawn="1"/>
        </p:nvSpPr>
        <p:spPr>
          <a:xfrm>
            <a:off x="-12000" y="6681515"/>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0" y="5770342"/>
            <a:ext cx="12204000" cy="49887"/>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2" name="Rectángulo 1">
            <a:extLst>
              <a:ext uri="{FF2B5EF4-FFF2-40B4-BE49-F238E27FC236}">
                <a16:creationId xmlns:a16="http://schemas.microsoft.com/office/drawing/2014/main" id="{E019C1B6-1DBD-4BDB-B1E6-2CF2629D2ED1}"/>
              </a:ext>
            </a:extLst>
          </p:cNvPr>
          <p:cNvSpPr/>
          <p:nvPr userDrawn="1"/>
        </p:nvSpPr>
        <p:spPr>
          <a:xfrm>
            <a:off x="3888000" y="5928067"/>
            <a:ext cx="7722300" cy="646331"/>
          </a:xfrm>
          <a:prstGeom prst="rect">
            <a:avLst/>
          </a:prstGeom>
        </p:spPr>
        <p:txBody>
          <a:bodyPr wrap="square">
            <a:spAutoFit/>
          </a:bodyPr>
          <a:lstStyle/>
          <a:p>
            <a:pPr algn="just"/>
            <a:r>
              <a:rPr lang="en-US" sz="1200">
                <a:solidFill>
                  <a:srgbClr val="583B69"/>
                </a:solidFill>
                <a:latin typeface="Brandon Grotesque Medium" panose="020B06030202030D0202" pitchFamily="34" charset="0"/>
              </a:rPr>
              <a:t>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endParaRPr lang="es-ES" sz="1200" dirty="0">
              <a:solidFill>
                <a:srgbClr val="583B69"/>
              </a:solidFill>
              <a:latin typeface="Brandon Grotesque Medium" panose="020B06030202030D0202" pitchFamily="34" charset="0"/>
            </a:endParaRPr>
          </a:p>
        </p:txBody>
      </p:sp>
      <p:pic>
        <p:nvPicPr>
          <p:cNvPr id="3" name="Imagen 2">
            <a:extLst>
              <a:ext uri="{FF2B5EF4-FFF2-40B4-BE49-F238E27FC236}">
                <a16:creationId xmlns:a16="http://schemas.microsoft.com/office/drawing/2014/main" id="{5990C9C7-0E88-474D-AAD5-8FA89757EBDF}"/>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3505985" y="-78195"/>
            <a:ext cx="5180031" cy="1822787"/>
          </a:xfrm>
          <a:prstGeom prst="rect">
            <a:avLst/>
          </a:prstGeom>
        </p:spPr>
      </p:pic>
      <p:sp>
        <p:nvSpPr>
          <p:cNvPr id="22" name="Rectángulo 21">
            <a:extLst>
              <a:ext uri="{FF2B5EF4-FFF2-40B4-BE49-F238E27FC236}">
                <a16:creationId xmlns:a16="http://schemas.microsoft.com/office/drawing/2014/main" id="{780FCCF2-3410-4738-A73A-4E08205DA35B}"/>
              </a:ext>
            </a:extLst>
          </p:cNvPr>
          <p:cNvSpPr/>
          <p:nvPr userDrawn="1"/>
        </p:nvSpPr>
        <p:spPr>
          <a:xfrm>
            <a:off x="0" y="1628164"/>
            <a:ext cx="12204000" cy="49887"/>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24" name="Marcador de texto 2">
            <a:extLst>
              <a:ext uri="{FF2B5EF4-FFF2-40B4-BE49-F238E27FC236}">
                <a16:creationId xmlns:a16="http://schemas.microsoft.com/office/drawing/2014/main" id="{9A1D0D9B-33FF-449B-9D52-E70DC40009B2}"/>
              </a:ext>
            </a:extLst>
          </p:cNvPr>
          <p:cNvSpPr>
            <a:spLocks noGrp="1"/>
          </p:cNvSpPr>
          <p:nvPr>
            <p:ph type="body" sz="quarter" idx="15" hasCustomPrompt="1"/>
          </p:nvPr>
        </p:nvSpPr>
        <p:spPr>
          <a:xfrm>
            <a:off x="491491" y="1793315"/>
            <a:ext cx="10991556" cy="638826"/>
          </a:xfrm>
        </p:spPr>
        <p:txBody>
          <a:bodyPr>
            <a:noAutofit/>
          </a:bodyPr>
          <a:lstStyle>
            <a:lvl1pPr marL="0" indent="0" algn="ctr">
              <a:buNone/>
              <a:defRPr sz="4400" b="1" i="0" baseline="0">
                <a:solidFill>
                  <a:srgbClr val="583B69"/>
                </a:solidFill>
                <a:latin typeface="Brandon Grotesque Medium" panose="020B06030202030D0202" pitchFamily="34" charset="0"/>
              </a:defRPr>
            </a:lvl1pPr>
          </a:lstStyle>
          <a:p>
            <a:pPr lvl="0"/>
            <a:r>
              <a:rPr lang="es-ES" baseline="0" dirty="0" err="1">
                <a:solidFill>
                  <a:schemeClr val="bg1"/>
                </a:solidFill>
              </a:rPr>
              <a:t>Presentation</a:t>
            </a:r>
            <a:r>
              <a:rPr lang="es-ES" baseline="0" dirty="0">
                <a:solidFill>
                  <a:schemeClr val="bg1"/>
                </a:solidFill>
              </a:rPr>
              <a:t> </a:t>
            </a:r>
            <a:r>
              <a:rPr lang="es-ES" baseline="0" dirty="0" err="1">
                <a:solidFill>
                  <a:schemeClr val="bg1"/>
                </a:solidFill>
              </a:rPr>
              <a:t>title</a:t>
            </a:r>
            <a:endParaRPr lang="es-ES" dirty="0"/>
          </a:p>
        </p:txBody>
      </p:sp>
      <p:sp>
        <p:nvSpPr>
          <p:cNvPr id="25" name="Marcador de texto 2">
            <a:extLst>
              <a:ext uri="{FF2B5EF4-FFF2-40B4-BE49-F238E27FC236}">
                <a16:creationId xmlns:a16="http://schemas.microsoft.com/office/drawing/2014/main" id="{3AA7B990-61A1-4814-8FA5-663F2C8E41FD}"/>
              </a:ext>
            </a:extLst>
          </p:cNvPr>
          <p:cNvSpPr>
            <a:spLocks noGrp="1"/>
          </p:cNvSpPr>
          <p:nvPr>
            <p:ph type="body" sz="quarter" idx="16" hasCustomPrompt="1"/>
          </p:nvPr>
        </p:nvSpPr>
        <p:spPr>
          <a:xfrm>
            <a:off x="491490" y="2524704"/>
            <a:ext cx="10991555" cy="466693"/>
          </a:xfrm>
        </p:spPr>
        <p:txBody>
          <a:bodyPr>
            <a:noAutofit/>
          </a:bodyPr>
          <a:lstStyle>
            <a:lvl1pPr marL="0" indent="0" algn="ctr">
              <a:buNone/>
              <a:defRPr sz="2400" b="1" i="0" baseline="0">
                <a:solidFill>
                  <a:srgbClr val="583B69"/>
                </a:solidFill>
                <a:latin typeface="Brandon Grotesque Medium" panose="020B06030202030D0202" pitchFamily="34" charset="0"/>
              </a:defRPr>
            </a:lvl1pPr>
          </a:lstStyle>
          <a:p>
            <a:pPr lvl="0"/>
            <a:r>
              <a:rPr lang="es-ES" baseline="0" dirty="0" err="1">
                <a:solidFill>
                  <a:schemeClr val="bg1"/>
                </a:solidFill>
              </a:rPr>
              <a:t>Presentation</a:t>
            </a:r>
            <a:r>
              <a:rPr lang="es-ES" baseline="0" dirty="0">
                <a:solidFill>
                  <a:schemeClr val="bg1"/>
                </a:solidFill>
              </a:rPr>
              <a:t> </a:t>
            </a:r>
            <a:r>
              <a:rPr lang="es-ES" baseline="0" dirty="0" err="1">
                <a:solidFill>
                  <a:schemeClr val="bg1"/>
                </a:solidFill>
              </a:rPr>
              <a:t>subtitle</a:t>
            </a:r>
            <a:endParaRPr lang="es-ES" dirty="0"/>
          </a:p>
        </p:txBody>
      </p:sp>
      <p:sp>
        <p:nvSpPr>
          <p:cNvPr id="26" name="Marcador de posición de imagen 8">
            <a:extLst>
              <a:ext uri="{FF2B5EF4-FFF2-40B4-BE49-F238E27FC236}">
                <a16:creationId xmlns:a16="http://schemas.microsoft.com/office/drawing/2014/main" id="{B7A28F82-03E8-478A-AD81-0A753065E681}"/>
              </a:ext>
            </a:extLst>
          </p:cNvPr>
          <p:cNvSpPr>
            <a:spLocks noGrp="1" noChangeAspect="1"/>
          </p:cNvSpPr>
          <p:nvPr>
            <p:ph type="pic" sz="quarter" idx="13" hasCustomPrompt="1"/>
          </p:nvPr>
        </p:nvSpPr>
        <p:spPr>
          <a:xfrm>
            <a:off x="1479177" y="3502177"/>
            <a:ext cx="3420000" cy="1757384"/>
          </a:xfrm>
          <a:prstGeom prst="rect">
            <a:avLst/>
          </a:prstGeom>
          <a:noFill/>
        </p:spPr>
        <p:txBody>
          <a:bodyPr/>
          <a:lstStyle>
            <a:lvl1pPr marL="0" indent="0">
              <a:buNone/>
              <a:defRPr>
                <a:latin typeface="Brandon Grotesque Medium" panose="020B06030202030D0202" pitchFamily="34" charset="0"/>
              </a:defRPr>
            </a:lvl1pPr>
          </a:lstStyle>
          <a:p>
            <a:r>
              <a:rPr lang="es-ES" dirty="0"/>
              <a:t>Company logo</a:t>
            </a:r>
          </a:p>
        </p:txBody>
      </p:sp>
      <p:sp>
        <p:nvSpPr>
          <p:cNvPr id="27" name="Marcador de texto 2">
            <a:extLst>
              <a:ext uri="{FF2B5EF4-FFF2-40B4-BE49-F238E27FC236}">
                <a16:creationId xmlns:a16="http://schemas.microsoft.com/office/drawing/2014/main" id="{ABBF9E74-00F9-4AC1-BCD3-AC7B14D5761D}"/>
              </a:ext>
            </a:extLst>
          </p:cNvPr>
          <p:cNvSpPr>
            <a:spLocks noGrp="1"/>
          </p:cNvSpPr>
          <p:nvPr>
            <p:ph type="body" sz="quarter" idx="20" hasCustomPrompt="1"/>
          </p:nvPr>
        </p:nvSpPr>
        <p:spPr>
          <a:xfrm>
            <a:off x="5704039" y="3401330"/>
            <a:ext cx="5116361" cy="328914"/>
          </a:xfrm>
        </p:spPr>
        <p:txBody>
          <a:bodyPr>
            <a:noAutofit/>
          </a:bodyPr>
          <a:lstStyle>
            <a:lvl1pPr marL="0" indent="0" algn="l">
              <a:buNone/>
              <a:defRPr sz="2400" b="1" i="0" baseline="0">
                <a:solidFill>
                  <a:srgbClr val="583B69"/>
                </a:solidFill>
                <a:latin typeface="Brandon Grotesque Medium" panose="020B06030202030D0202" pitchFamily="34" charset="0"/>
              </a:defRPr>
            </a:lvl1pPr>
          </a:lstStyle>
          <a:p>
            <a:pPr lvl="0"/>
            <a:r>
              <a:rPr lang="es-ES" baseline="0" dirty="0" err="1">
                <a:solidFill>
                  <a:schemeClr val="bg1"/>
                </a:solidFill>
              </a:rPr>
              <a:t>Name</a:t>
            </a:r>
            <a:r>
              <a:rPr lang="es-ES" baseline="0" dirty="0">
                <a:solidFill>
                  <a:schemeClr val="bg1"/>
                </a:solidFill>
              </a:rPr>
              <a:t> </a:t>
            </a:r>
            <a:r>
              <a:rPr lang="es-ES" baseline="0" dirty="0" err="1">
                <a:solidFill>
                  <a:schemeClr val="bg1"/>
                </a:solidFill>
              </a:rPr>
              <a:t>of</a:t>
            </a:r>
            <a:r>
              <a:rPr lang="es-ES" baseline="0" dirty="0">
                <a:solidFill>
                  <a:schemeClr val="bg1"/>
                </a:solidFill>
              </a:rPr>
              <a:t> </a:t>
            </a:r>
            <a:r>
              <a:rPr lang="es-ES" baseline="0" dirty="0" err="1">
                <a:solidFill>
                  <a:schemeClr val="bg1"/>
                </a:solidFill>
              </a:rPr>
              <a:t>the</a:t>
            </a:r>
            <a:r>
              <a:rPr lang="es-ES" baseline="0" dirty="0">
                <a:solidFill>
                  <a:schemeClr val="bg1"/>
                </a:solidFill>
              </a:rPr>
              <a:t> </a:t>
            </a:r>
            <a:r>
              <a:rPr lang="es-ES" baseline="0" dirty="0" err="1">
                <a:solidFill>
                  <a:schemeClr val="bg1"/>
                </a:solidFill>
              </a:rPr>
              <a:t>presenter</a:t>
            </a:r>
            <a:endParaRPr lang="es-ES" dirty="0"/>
          </a:p>
        </p:txBody>
      </p:sp>
      <p:sp>
        <p:nvSpPr>
          <p:cNvPr id="29" name="Marcador de texto 2">
            <a:extLst>
              <a:ext uri="{FF2B5EF4-FFF2-40B4-BE49-F238E27FC236}">
                <a16:creationId xmlns:a16="http://schemas.microsoft.com/office/drawing/2014/main" id="{2989AB26-AADC-4C24-B5F7-CFA3ECDFC349}"/>
              </a:ext>
            </a:extLst>
          </p:cNvPr>
          <p:cNvSpPr>
            <a:spLocks noGrp="1"/>
          </p:cNvSpPr>
          <p:nvPr>
            <p:ph type="body" sz="quarter" idx="21" hasCustomPrompt="1"/>
          </p:nvPr>
        </p:nvSpPr>
        <p:spPr>
          <a:xfrm>
            <a:off x="5704039" y="3976545"/>
            <a:ext cx="5116361" cy="328914"/>
          </a:xfrm>
        </p:spPr>
        <p:txBody>
          <a:bodyPr>
            <a:noAutofit/>
          </a:bodyPr>
          <a:lstStyle>
            <a:lvl1pPr marL="0" indent="0" algn="l">
              <a:buNone/>
              <a:defRPr sz="2400" b="1" i="0" baseline="0">
                <a:solidFill>
                  <a:srgbClr val="583B69"/>
                </a:solidFill>
                <a:latin typeface="Brandon Grotesque Medium" panose="020B06030202030D0202" pitchFamily="34" charset="0"/>
              </a:defRPr>
            </a:lvl1pPr>
          </a:lstStyle>
          <a:p>
            <a:pPr lvl="0"/>
            <a:r>
              <a:rPr lang="es-ES" baseline="0" dirty="0">
                <a:solidFill>
                  <a:schemeClr val="bg1"/>
                </a:solidFill>
              </a:rPr>
              <a:t>Role in CHAMELEON</a:t>
            </a:r>
            <a:endParaRPr lang="es-ES" dirty="0"/>
          </a:p>
        </p:txBody>
      </p:sp>
      <p:sp>
        <p:nvSpPr>
          <p:cNvPr id="30" name="Marcador de texto 2">
            <a:extLst>
              <a:ext uri="{FF2B5EF4-FFF2-40B4-BE49-F238E27FC236}">
                <a16:creationId xmlns:a16="http://schemas.microsoft.com/office/drawing/2014/main" id="{A6997DAB-606F-43B0-88A7-71CC77860296}"/>
              </a:ext>
            </a:extLst>
          </p:cNvPr>
          <p:cNvSpPr>
            <a:spLocks noGrp="1"/>
          </p:cNvSpPr>
          <p:nvPr>
            <p:ph type="body" sz="quarter" idx="22" hasCustomPrompt="1"/>
          </p:nvPr>
        </p:nvSpPr>
        <p:spPr>
          <a:xfrm>
            <a:off x="5704039" y="4551760"/>
            <a:ext cx="5116361" cy="328914"/>
          </a:xfrm>
        </p:spPr>
        <p:txBody>
          <a:bodyPr>
            <a:noAutofit/>
          </a:bodyPr>
          <a:lstStyle>
            <a:lvl1pPr marL="0" indent="0" algn="l">
              <a:buNone/>
              <a:defRPr sz="2400" i="1" baseline="0">
                <a:solidFill>
                  <a:srgbClr val="583B69"/>
                </a:solidFill>
                <a:latin typeface="Brandon Grotesque Medium" panose="020B06030202030D0202" pitchFamily="34" charset="0"/>
              </a:defRPr>
            </a:lvl1pPr>
          </a:lstStyle>
          <a:p>
            <a:pPr lvl="0"/>
            <a:r>
              <a:rPr lang="es-ES" baseline="0" dirty="0" err="1">
                <a:solidFill>
                  <a:schemeClr val="bg1"/>
                </a:solidFill>
              </a:rPr>
              <a:t>Affiliation</a:t>
            </a:r>
            <a:endParaRPr lang="es-ES" dirty="0"/>
          </a:p>
        </p:txBody>
      </p:sp>
      <p:sp>
        <p:nvSpPr>
          <p:cNvPr id="33" name="Marcador de texto 2">
            <a:extLst>
              <a:ext uri="{FF2B5EF4-FFF2-40B4-BE49-F238E27FC236}">
                <a16:creationId xmlns:a16="http://schemas.microsoft.com/office/drawing/2014/main" id="{79641CA8-83E6-453C-892A-E094F442C1A8}"/>
              </a:ext>
            </a:extLst>
          </p:cNvPr>
          <p:cNvSpPr>
            <a:spLocks noGrp="1"/>
          </p:cNvSpPr>
          <p:nvPr>
            <p:ph type="body" sz="quarter" idx="23" hasCustomPrompt="1"/>
          </p:nvPr>
        </p:nvSpPr>
        <p:spPr>
          <a:xfrm>
            <a:off x="5704039" y="5126976"/>
            <a:ext cx="5116361" cy="328914"/>
          </a:xfrm>
        </p:spPr>
        <p:txBody>
          <a:bodyPr>
            <a:noAutofit/>
          </a:bodyPr>
          <a:lstStyle>
            <a:lvl1pPr marL="0" indent="0" algn="l">
              <a:buNone/>
              <a:defRPr sz="2400" i="1" baseline="0">
                <a:solidFill>
                  <a:srgbClr val="583B69"/>
                </a:solidFill>
                <a:latin typeface="Brandon Grotesque Medium" panose="020B06030202030D0202" pitchFamily="34" charset="0"/>
              </a:defRPr>
            </a:lvl1pPr>
          </a:lstStyle>
          <a:p>
            <a:pPr lvl="0"/>
            <a:r>
              <a:rPr lang="es-ES" baseline="0" dirty="0" err="1">
                <a:solidFill>
                  <a:schemeClr val="bg1"/>
                </a:solidFill>
              </a:rPr>
              <a:t>Contact</a:t>
            </a:r>
            <a:r>
              <a:rPr lang="es-ES" baseline="0" dirty="0">
                <a:solidFill>
                  <a:schemeClr val="bg1"/>
                </a:solidFill>
              </a:rPr>
              <a:t> </a:t>
            </a:r>
            <a:r>
              <a:rPr lang="es-ES" baseline="0" dirty="0" err="1">
                <a:solidFill>
                  <a:schemeClr val="bg1"/>
                </a:solidFill>
              </a:rPr>
              <a:t>details</a:t>
            </a:r>
            <a:endParaRPr lang="es-ES" dirty="0"/>
          </a:p>
        </p:txBody>
      </p:sp>
      <p:pic>
        <p:nvPicPr>
          <p:cNvPr id="23" name="Imagen 22">
            <a:extLst>
              <a:ext uri="{FF2B5EF4-FFF2-40B4-BE49-F238E27FC236}">
                <a16:creationId xmlns:a16="http://schemas.microsoft.com/office/drawing/2014/main" id="{94245E82-701E-BB51-5D3D-AE1A5E997CF5}"/>
              </a:ext>
            </a:extLst>
          </p:cNvPr>
          <p:cNvPicPr>
            <a:picLocks noChangeAspect="1"/>
          </p:cNvPicPr>
          <p:nvPr userDrawn="1"/>
        </p:nvPicPr>
        <p:blipFill>
          <a:blip r:embed="rId2">
            <a:extLst>
              <a:ext uri="{28A0092B-C50C-407E-A947-70E740481C1C}">
                <a14:useLocalDpi xmlns:a14="http://schemas.microsoft.com/office/drawing/2010/main" val="0"/>
              </a:ext>
            </a:extLst>
          </a:blip>
          <a:srcRect r="32226" b="50846"/>
          <a:stretch>
            <a:fillRect/>
          </a:stretch>
        </p:blipFill>
        <p:spPr>
          <a:xfrm rot="20532302">
            <a:off x="9312242" y="-232640"/>
            <a:ext cx="3085409" cy="2237725"/>
          </a:xfrm>
          <a:custGeom>
            <a:avLst/>
            <a:gdLst>
              <a:gd name="connsiteX0" fmla="*/ 943584 w 3085409"/>
              <a:gd name="connsiteY0" fmla="*/ 0 h 2237725"/>
              <a:gd name="connsiteX1" fmla="*/ 3085409 w 3085409"/>
              <a:gd name="connsiteY1" fmla="*/ 687458 h 2237725"/>
              <a:gd name="connsiteX2" fmla="*/ 2587823 w 3085409"/>
              <a:gd name="connsiteY2" fmla="*/ 2237725 h 2237725"/>
              <a:gd name="connsiteX3" fmla="*/ 0 w 3085409"/>
              <a:gd name="connsiteY3" fmla="*/ 1407117 h 2237725"/>
              <a:gd name="connsiteX4" fmla="*/ 0 w 3085409"/>
              <a:gd name="connsiteY4" fmla="*/ 0 h 223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409" h="2237725">
                <a:moveTo>
                  <a:pt x="943584" y="0"/>
                </a:moveTo>
                <a:lnTo>
                  <a:pt x="3085409" y="687458"/>
                </a:lnTo>
                <a:lnTo>
                  <a:pt x="2587823" y="2237725"/>
                </a:lnTo>
                <a:lnTo>
                  <a:pt x="0" y="1407117"/>
                </a:lnTo>
                <a:lnTo>
                  <a:pt x="0" y="0"/>
                </a:lnTo>
                <a:close/>
              </a:path>
            </a:pathLst>
          </a:custGeom>
        </p:spPr>
      </p:pic>
      <p:pic>
        <p:nvPicPr>
          <p:cNvPr id="11" name="Imagen 10">
            <a:extLst>
              <a:ext uri="{FF2B5EF4-FFF2-40B4-BE49-F238E27FC236}">
                <a16:creationId xmlns:a16="http://schemas.microsoft.com/office/drawing/2014/main" id="{42F0820B-0CCA-4D46-AD14-C29F6CF812F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61121" y="5881872"/>
            <a:ext cx="3517716" cy="738000"/>
          </a:xfrm>
          <a:prstGeom prst="rect">
            <a:avLst/>
          </a:prstGeom>
        </p:spPr>
      </p:pic>
    </p:spTree>
    <p:extLst>
      <p:ext uri="{BB962C8B-B14F-4D97-AF65-F5344CB8AC3E}">
        <p14:creationId xmlns:p14="http://schemas.microsoft.com/office/powerpoint/2010/main" val="287969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3BB8E2F-7CB7-4A51-926B-5299DB6692D7}"/>
              </a:ext>
            </a:extLst>
          </p:cNvPr>
          <p:cNvSpPr/>
          <p:nvPr userDrawn="1"/>
        </p:nvSpPr>
        <p:spPr>
          <a:xfrm>
            <a:off x="0" y="-1"/>
            <a:ext cx="12192000" cy="686846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pic>
        <p:nvPicPr>
          <p:cNvPr id="31" name="Imagen 30">
            <a:extLst>
              <a:ext uri="{FF2B5EF4-FFF2-40B4-BE49-F238E27FC236}">
                <a16:creationId xmlns:a16="http://schemas.microsoft.com/office/drawing/2014/main" id="{0F12059D-9B1D-CEEA-5F42-1CCA106E6D20}"/>
              </a:ext>
            </a:extLst>
          </p:cNvPr>
          <p:cNvPicPr>
            <a:picLocks noChangeAspect="1"/>
          </p:cNvPicPr>
          <p:nvPr userDrawn="1"/>
        </p:nvPicPr>
        <p:blipFill>
          <a:blip r:embed="rId2">
            <a:extLst>
              <a:ext uri="{28A0092B-C50C-407E-A947-70E740481C1C}">
                <a14:useLocalDpi xmlns:a14="http://schemas.microsoft.com/office/drawing/2010/main" val="0"/>
              </a:ext>
            </a:extLst>
          </a:blip>
          <a:srcRect r="27232"/>
          <a:stretch>
            <a:fillRect/>
          </a:stretch>
        </p:blipFill>
        <p:spPr>
          <a:xfrm rot="4330513">
            <a:off x="7762770" y="3706851"/>
            <a:ext cx="3312748" cy="4552487"/>
          </a:xfrm>
          <a:custGeom>
            <a:avLst/>
            <a:gdLst>
              <a:gd name="connsiteX0" fmla="*/ 0 w 3312748"/>
              <a:gd name="connsiteY0" fmla="*/ 0 h 4552487"/>
              <a:gd name="connsiteX1" fmla="*/ 3312748 w 3312748"/>
              <a:gd name="connsiteY1" fmla="*/ 0 h 4552487"/>
              <a:gd name="connsiteX2" fmla="*/ 1848931 w 3312748"/>
              <a:gd name="connsiteY2" fmla="*/ 4552487 h 4552487"/>
              <a:gd name="connsiteX3" fmla="*/ 0 w 3312748"/>
              <a:gd name="connsiteY3" fmla="*/ 4552487 h 4552487"/>
            </a:gdLst>
            <a:ahLst/>
            <a:cxnLst>
              <a:cxn ang="0">
                <a:pos x="connsiteX0" y="connsiteY0"/>
              </a:cxn>
              <a:cxn ang="0">
                <a:pos x="connsiteX1" y="connsiteY1"/>
              </a:cxn>
              <a:cxn ang="0">
                <a:pos x="connsiteX2" y="connsiteY2"/>
              </a:cxn>
              <a:cxn ang="0">
                <a:pos x="connsiteX3" y="connsiteY3"/>
              </a:cxn>
            </a:cxnLst>
            <a:rect l="l" t="t" r="r" b="b"/>
            <a:pathLst>
              <a:path w="3312748" h="4552487">
                <a:moveTo>
                  <a:pt x="0" y="0"/>
                </a:moveTo>
                <a:lnTo>
                  <a:pt x="3312748" y="0"/>
                </a:lnTo>
                <a:lnTo>
                  <a:pt x="1848931" y="4552487"/>
                </a:lnTo>
                <a:lnTo>
                  <a:pt x="0" y="4552487"/>
                </a:lnTo>
                <a:close/>
              </a:path>
            </a:pathLst>
          </a:custGeom>
        </p:spPr>
      </p:pic>
      <p:pic>
        <p:nvPicPr>
          <p:cNvPr id="29" name="Imagen 28">
            <a:extLst>
              <a:ext uri="{FF2B5EF4-FFF2-40B4-BE49-F238E27FC236}">
                <a16:creationId xmlns:a16="http://schemas.microsoft.com/office/drawing/2014/main" id="{F881E7AC-D8A4-D2A4-F287-E0E11EE78D35}"/>
              </a:ext>
            </a:extLst>
          </p:cNvPr>
          <p:cNvPicPr>
            <a:picLocks noChangeAspect="1"/>
          </p:cNvPicPr>
          <p:nvPr userDrawn="1"/>
        </p:nvPicPr>
        <p:blipFill>
          <a:blip r:embed="rId2">
            <a:extLst>
              <a:ext uri="{28A0092B-C50C-407E-A947-70E740481C1C}">
                <a14:useLocalDpi xmlns:a14="http://schemas.microsoft.com/office/drawing/2010/main" val="0"/>
              </a:ext>
            </a:extLst>
          </a:blip>
          <a:srcRect l="19841" b="10305"/>
          <a:stretch>
            <a:fillRect/>
          </a:stretch>
        </p:blipFill>
        <p:spPr>
          <a:xfrm rot="4931023">
            <a:off x="-88164" y="-781129"/>
            <a:ext cx="6426780" cy="7191292"/>
          </a:xfrm>
          <a:custGeom>
            <a:avLst/>
            <a:gdLst>
              <a:gd name="connsiteX0" fmla="*/ 0 w 6426780"/>
              <a:gd name="connsiteY0" fmla="*/ 6309072 h 7191292"/>
              <a:gd name="connsiteX1" fmla="*/ 866062 w 6426780"/>
              <a:gd name="connsiteY1" fmla="*/ 0 h 7191292"/>
              <a:gd name="connsiteX2" fmla="*/ 6426780 w 6426780"/>
              <a:gd name="connsiteY2" fmla="*/ 0 h 7191292"/>
              <a:gd name="connsiteX3" fmla="*/ 6426780 w 6426780"/>
              <a:gd name="connsiteY3" fmla="*/ 7191292 h 7191292"/>
            </a:gdLst>
            <a:ahLst/>
            <a:cxnLst>
              <a:cxn ang="0">
                <a:pos x="connsiteX0" y="connsiteY0"/>
              </a:cxn>
              <a:cxn ang="0">
                <a:pos x="connsiteX1" y="connsiteY1"/>
              </a:cxn>
              <a:cxn ang="0">
                <a:pos x="connsiteX2" y="connsiteY2"/>
              </a:cxn>
              <a:cxn ang="0">
                <a:pos x="connsiteX3" y="connsiteY3"/>
              </a:cxn>
            </a:cxnLst>
            <a:rect l="l" t="t" r="r" b="b"/>
            <a:pathLst>
              <a:path w="6426780" h="7191292">
                <a:moveTo>
                  <a:pt x="0" y="6309072"/>
                </a:moveTo>
                <a:lnTo>
                  <a:pt x="866062" y="0"/>
                </a:lnTo>
                <a:lnTo>
                  <a:pt x="6426780" y="0"/>
                </a:lnTo>
                <a:lnTo>
                  <a:pt x="6426780" y="7191292"/>
                </a:lnTo>
                <a:close/>
              </a:path>
            </a:pathLst>
          </a:custGeom>
        </p:spPr>
      </p:pic>
      <p:pic>
        <p:nvPicPr>
          <p:cNvPr id="27" name="Imagen 26">
            <a:extLst>
              <a:ext uri="{FF2B5EF4-FFF2-40B4-BE49-F238E27FC236}">
                <a16:creationId xmlns:a16="http://schemas.microsoft.com/office/drawing/2014/main" id="{8BE4C7E7-D697-444D-B82B-63C8A89EA2C3}"/>
              </a:ext>
            </a:extLst>
          </p:cNvPr>
          <p:cNvPicPr>
            <a:picLocks noChangeAspect="1"/>
          </p:cNvPicPr>
          <p:nvPr userDrawn="1"/>
        </p:nvPicPr>
        <p:blipFill>
          <a:blip r:embed="rId2">
            <a:extLst>
              <a:ext uri="{28A0092B-C50C-407E-A947-70E740481C1C}">
                <a14:useLocalDpi xmlns:a14="http://schemas.microsoft.com/office/drawing/2010/main" val="0"/>
              </a:ext>
            </a:extLst>
          </a:blip>
          <a:srcRect t="39361"/>
          <a:stretch>
            <a:fillRect/>
          </a:stretch>
        </p:blipFill>
        <p:spPr>
          <a:xfrm rot="2605222">
            <a:off x="6840750" y="-687786"/>
            <a:ext cx="7441252" cy="4512330"/>
          </a:xfrm>
          <a:custGeom>
            <a:avLst/>
            <a:gdLst>
              <a:gd name="connsiteX0" fmla="*/ 0 w 7441252"/>
              <a:gd name="connsiteY0" fmla="*/ 3624973 h 4512330"/>
              <a:gd name="connsiteX1" fmla="*/ 3830574 w 7441252"/>
              <a:gd name="connsiteY1" fmla="*/ 0 h 4512330"/>
              <a:gd name="connsiteX2" fmla="*/ 7441252 w 7441252"/>
              <a:gd name="connsiteY2" fmla="*/ 3815467 h 4512330"/>
              <a:gd name="connsiteX3" fmla="*/ 7441252 w 7441252"/>
              <a:gd name="connsiteY3" fmla="*/ 4512330 h 4512330"/>
              <a:gd name="connsiteX4" fmla="*/ 0 w 7441252"/>
              <a:gd name="connsiteY4" fmla="*/ 4512330 h 451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1252" h="4512330">
                <a:moveTo>
                  <a:pt x="0" y="3624973"/>
                </a:moveTo>
                <a:lnTo>
                  <a:pt x="3830574" y="0"/>
                </a:lnTo>
                <a:lnTo>
                  <a:pt x="7441252" y="3815467"/>
                </a:lnTo>
                <a:lnTo>
                  <a:pt x="7441252" y="4512330"/>
                </a:lnTo>
                <a:lnTo>
                  <a:pt x="0" y="4512330"/>
                </a:lnTo>
                <a:close/>
              </a:path>
            </a:pathLst>
          </a:custGeom>
        </p:spPr>
      </p:pic>
      <p:sp>
        <p:nvSpPr>
          <p:cNvPr id="14" name="Rectangle: Rounded Corners 1">
            <a:extLst>
              <a:ext uri="{FF2B5EF4-FFF2-40B4-BE49-F238E27FC236}">
                <a16:creationId xmlns:a16="http://schemas.microsoft.com/office/drawing/2014/main" id="{66A4ACD3-D164-73FC-0A25-65919DC6F3A3}"/>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1382086" y="1144358"/>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9" name="Elipse 18">
            <a:extLst>
              <a:ext uri="{FF2B5EF4-FFF2-40B4-BE49-F238E27FC236}">
                <a16:creationId xmlns:a16="http://schemas.microsoft.com/office/drawing/2014/main" id="{95287008-D92E-4CA8-A415-A3A8A2006CA1}"/>
              </a:ext>
            </a:extLst>
          </p:cNvPr>
          <p:cNvSpPr/>
          <p:nvPr userDrawn="1"/>
        </p:nvSpPr>
        <p:spPr>
          <a:xfrm>
            <a:off x="684603" y="691588"/>
            <a:ext cx="798286" cy="772990"/>
          </a:xfrm>
          <a:prstGeom prst="ellipse">
            <a:avLst/>
          </a:prstGeom>
          <a:solidFill>
            <a:srgbClr val="583B69"/>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2" name="Marcador de texto 2">
            <a:extLst>
              <a:ext uri="{FF2B5EF4-FFF2-40B4-BE49-F238E27FC236}">
                <a16:creationId xmlns:a16="http://schemas.microsoft.com/office/drawing/2014/main" id="{38B9AD4F-E95E-4CC0-B12D-3CCA55DDB898}"/>
              </a:ext>
            </a:extLst>
          </p:cNvPr>
          <p:cNvSpPr>
            <a:spLocks noGrp="1"/>
          </p:cNvSpPr>
          <p:nvPr>
            <p:ph type="body" sz="quarter" idx="14" hasCustomPrompt="1"/>
          </p:nvPr>
        </p:nvSpPr>
        <p:spPr>
          <a:xfrm>
            <a:off x="623455" y="759045"/>
            <a:ext cx="905640" cy="717304"/>
          </a:xfrm>
        </p:spPr>
        <p:txBody>
          <a:bodyPr>
            <a:noAutofit/>
          </a:bodyPr>
          <a:lstStyle>
            <a:lvl1pPr marL="0" indent="0" algn="ctr">
              <a:buNone/>
              <a:defRPr sz="4400" baseline="0">
                <a:solidFill>
                  <a:schemeClr val="bg1"/>
                </a:solidFill>
                <a:latin typeface="Brandon Grotesque Medium" panose="020B06030202030D0202" pitchFamily="34" charset="0"/>
              </a:defRPr>
            </a:lvl1pPr>
          </a:lstStyle>
          <a:p>
            <a:pPr lvl="0"/>
            <a:r>
              <a:rPr lang="es-ES"/>
              <a:t>01</a:t>
            </a:r>
            <a:endParaRPr lang="es-ES" dirty="0"/>
          </a:p>
        </p:txBody>
      </p:sp>
      <p:sp>
        <p:nvSpPr>
          <p:cNvPr id="13" name="Marcador de texto 2">
            <a:extLst>
              <a:ext uri="{FF2B5EF4-FFF2-40B4-BE49-F238E27FC236}">
                <a16:creationId xmlns:a16="http://schemas.microsoft.com/office/drawing/2014/main" id="{28D69347-7825-4763-BF47-689E598338A1}"/>
              </a:ext>
            </a:extLst>
          </p:cNvPr>
          <p:cNvSpPr>
            <a:spLocks noGrp="1"/>
          </p:cNvSpPr>
          <p:nvPr>
            <p:ph type="body" sz="quarter" idx="16" hasCustomPrompt="1"/>
          </p:nvPr>
        </p:nvSpPr>
        <p:spPr>
          <a:xfrm>
            <a:off x="1535639" y="1176390"/>
            <a:ext cx="4843958" cy="385683"/>
          </a:xfrm>
        </p:spPr>
        <p:txBody>
          <a:bodyPr>
            <a:noAutofit/>
          </a:bodyPr>
          <a:lstStyle>
            <a:lvl1pPr marL="0" indent="0" algn="l">
              <a:buNone/>
              <a:defRPr sz="2000" i="1" baseline="0">
                <a:solidFill>
                  <a:srgbClr val="583B69"/>
                </a:solidFill>
                <a:latin typeface="Brandon Grotesque Medium" panose="020B06030202030D0202" pitchFamily="34" charset="0"/>
              </a:defRPr>
            </a:lvl1pPr>
          </a:lstStyle>
          <a:p>
            <a:pPr lvl="0"/>
            <a:r>
              <a:rPr lang="es-ES" baseline="0">
                <a:solidFill>
                  <a:schemeClr val="bg1"/>
                </a:solidFill>
              </a:rPr>
              <a:t>Subtitle</a:t>
            </a:r>
            <a:endParaRPr lang="es-ES" dirty="0"/>
          </a:p>
        </p:txBody>
      </p:sp>
      <p:sp>
        <p:nvSpPr>
          <p:cNvPr id="15" name="Marcador de texto 2">
            <a:extLst>
              <a:ext uri="{FF2B5EF4-FFF2-40B4-BE49-F238E27FC236}">
                <a16:creationId xmlns:a16="http://schemas.microsoft.com/office/drawing/2014/main" id="{F952FDA0-397A-4BD2-A6B9-F66AEF6FE1C7}"/>
              </a:ext>
            </a:extLst>
          </p:cNvPr>
          <p:cNvSpPr>
            <a:spLocks noGrp="1"/>
          </p:cNvSpPr>
          <p:nvPr>
            <p:ph type="body" sz="quarter" idx="17" hasCustomPrompt="1"/>
          </p:nvPr>
        </p:nvSpPr>
        <p:spPr>
          <a:xfrm>
            <a:off x="1529095" y="501793"/>
            <a:ext cx="4843958" cy="639150"/>
          </a:xfrm>
        </p:spPr>
        <p:txBody>
          <a:bodyPr>
            <a:noAutofit/>
          </a:bodyPr>
          <a:lstStyle>
            <a:lvl1pPr marL="0" indent="0" algn="l">
              <a:buNone/>
              <a:defRPr sz="4400" baseline="0">
                <a:solidFill>
                  <a:schemeClr val="tx1"/>
                </a:solidFill>
                <a:latin typeface="Brandon Grotesque Medium" panose="020B06030202030D0202" pitchFamily="34" charset="0"/>
              </a:defRPr>
            </a:lvl1pPr>
          </a:lstStyle>
          <a:p>
            <a:pPr lvl="0"/>
            <a:r>
              <a:rPr lang="es-ES" baseline="0">
                <a:solidFill>
                  <a:schemeClr val="bg1"/>
                </a:solidFill>
              </a:rPr>
              <a:t>Title</a:t>
            </a:r>
            <a:endParaRPr lang="es-ES" dirty="0"/>
          </a:p>
        </p:txBody>
      </p:sp>
      <p:sp>
        <p:nvSpPr>
          <p:cNvPr id="16" name="Marcador de texto 2">
            <a:extLst>
              <a:ext uri="{FF2B5EF4-FFF2-40B4-BE49-F238E27FC236}">
                <a16:creationId xmlns:a16="http://schemas.microsoft.com/office/drawing/2014/main" id="{21D4016F-C312-46C6-8381-58F5113C7B57}"/>
              </a:ext>
            </a:extLst>
          </p:cNvPr>
          <p:cNvSpPr>
            <a:spLocks noGrp="1"/>
          </p:cNvSpPr>
          <p:nvPr>
            <p:ph type="body" sz="quarter" idx="18" hasCustomPrompt="1"/>
          </p:nvPr>
        </p:nvSpPr>
        <p:spPr>
          <a:xfrm>
            <a:off x="849762" y="1969924"/>
            <a:ext cx="10588549" cy="4196488"/>
          </a:xfrm>
        </p:spPr>
        <p:txBody>
          <a:bodyPr>
            <a:noAutofit/>
          </a:bodyPr>
          <a:lstStyle>
            <a:lvl1pPr marL="0" indent="0" algn="just">
              <a:buNone/>
              <a:defRPr sz="2400" baseline="0">
                <a:solidFill>
                  <a:schemeClr val="tx1"/>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17" name="Marcador de número de diapositiva 4">
            <a:extLst>
              <a:ext uri="{FF2B5EF4-FFF2-40B4-BE49-F238E27FC236}">
                <a16:creationId xmlns:a16="http://schemas.microsoft.com/office/drawing/2014/main" id="{DC597C9D-B8C2-49BC-B315-83D4E7EE3324}"/>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solidFill>
                  <a:srgbClr val="DED2E6"/>
                </a:solidFill>
                <a:latin typeface="Brandon Grotesque Medium" panose="020B06030202030D0202" pitchFamily="34" charset="0"/>
              </a:rPr>
              <a:pPr/>
              <a:t>‹Nº›</a:t>
            </a:fld>
            <a:endParaRPr lang="es-ES" sz="1400" dirty="0">
              <a:solidFill>
                <a:srgbClr val="DED2E6"/>
              </a:solidFill>
              <a:latin typeface="Brandon Grotesque Medium" panose="020B06030202030D0202" pitchFamily="34" charset="0"/>
            </a:endParaRPr>
          </a:p>
        </p:txBody>
      </p:sp>
      <p:sp>
        <p:nvSpPr>
          <p:cNvPr id="20" name="Date Placeholder 1">
            <a:extLst>
              <a:ext uri="{FF2B5EF4-FFF2-40B4-BE49-F238E27FC236}">
                <a16:creationId xmlns:a16="http://schemas.microsoft.com/office/drawing/2014/main" id="{514ECC72-F43D-4519-B9F2-E110B4DA8804}"/>
              </a:ext>
            </a:extLst>
          </p:cNvPr>
          <p:cNvSpPr>
            <a:spLocks noGrp="1"/>
          </p:cNvSpPr>
          <p:nvPr>
            <p:ph type="dt" sz="half" idx="21"/>
          </p:nvPr>
        </p:nvSpPr>
        <p:spPr>
          <a:xfrm>
            <a:off x="10183090" y="6552000"/>
            <a:ext cx="1371600" cy="365125"/>
          </a:xfrm>
        </p:spPr>
        <p:txBody>
          <a:bodyPr/>
          <a:lstStyle>
            <a:lvl1pPr>
              <a:defRPr sz="1600">
                <a:solidFill>
                  <a:srgbClr val="DED2E6"/>
                </a:solidFill>
                <a:latin typeface="Brandon Grotesque Medium" panose="020B06030202030D0202" pitchFamily="34" charset="0"/>
              </a:defRPr>
            </a:lvl1pPr>
          </a:lstStyle>
          <a:p>
            <a:r>
              <a:rPr lang="en-US"/>
              <a:t>Date</a:t>
            </a:r>
          </a:p>
        </p:txBody>
      </p:sp>
      <p:sp>
        <p:nvSpPr>
          <p:cNvPr id="21" name="Footer Placeholder 3">
            <a:extLst>
              <a:ext uri="{FF2B5EF4-FFF2-40B4-BE49-F238E27FC236}">
                <a16:creationId xmlns:a16="http://schemas.microsoft.com/office/drawing/2014/main" id="{BCF75771-16AC-455C-9B38-F4C818C3AC4D}"/>
              </a:ext>
            </a:extLst>
          </p:cNvPr>
          <p:cNvSpPr>
            <a:spLocks noGrp="1"/>
          </p:cNvSpPr>
          <p:nvPr>
            <p:ph type="ftr" sz="quarter" idx="22"/>
          </p:nvPr>
        </p:nvSpPr>
        <p:spPr>
          <a:xfrm>
            <a:off x="4219200" y="6552000"/>
            <a:ext cx="4114800" cy="365125"/>
          </a:xfrm>
        </p:spPr>
        <p:txBody>
          <a:bodyPr/>
          <a:lstStyle>
            <a:lvl1pPr>
              <a:defRPr sz="1600">
                <a:solidFill>
                  <a:srgbClr val="DED2E6"/>
                </a:solidFill>
                <a:latin typeface="Brandon Grotesque Medium" panose="020B06030202030D0202" pitchFamily="34" charset="0"/>
              </a:defRPr>
            </a:lvl1pPr>
          </a:lstStyle>
          <a:p>
            <a:r>
              <a:rPr lang="en-US"/>
              <a:t>Name of event</a:t>
            </a:r>
            <a:endParaRPr lang="en-US" dirty="0"/>
          </a:p>
        </p:txBody>
      </p:sp>
    </p:spTree>
    <p:extLst>
      <p:ext uri="{BB962C8B-B14F-4D97-AF65-F5344CB8AC3E}">
        <p14:creationId xmlns:p14="http://schemas.microsoft.com/office/powerpoint/2010/main" val="146427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2 col">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3510A08-375D-49D7-8A78-E831EB1A85CF}"/>
              </a:ext>
            </a:extLst>
          </p:cNvPr>
          <p:cNvSpPr/>
          <p:nvPr userDrawn="1"/>
        </p:nvSpPr>
        <p:spPr>
          <a:xfrm>
            <a:off x="0" y="0"/>
            <a:ext cx="12192000" cy="67060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33" name="Marcador de texto 2">
            <a:extLst>
              <a:ext uri="{FF2B5EF4-FFF2-40B4-BE49-F238E27FC236}">
                <a16:creationId xmlns:a16="http://schemas.microsoft.com/office/drawing/2014/main" id="{CB75505A-0553-4A8F-9308-711C76EBF74D}"/>
              </a:ext>
            </a:extLst>
          </p:cNvPr>
          <p:cNvSpPr>
            <a:spLocks noGrp="1"/>
          </p:cNvSpPr>
          <p:nvPr>
            <p:ph type="body" sz="quarter" idx="16" hasCustomPrompt="1"/>
          </p:nvPr>
        </p:nvSpPr>
        <p:spPr>
          <a:xfrm>
            <a:off x="1246042" y="1569472"/>
            <a:ext cx="4843958" cy="385683"/>
          </a:xfrm>
        </p:spPr>
        <p:txBody>
          <a:bodyPr>
            <a:noAutofit/>
          </a:bodyPr>
          <a:lstStyle>
            <a:lvl1pPr marL="0" indent="0" algn="l">
              <a:buNone/>
              <a:defRPr sz="2000" i="1" baseline="0">
                <a:solidFill>
                  <a:srgbClr val="583B69"/>
                </a:solidFill>
                <a:latin typeface="Brandon Grotesque Medium" panose="020B06030202030D0202" pitchFamily="34" charset="0"/>
              </a:defRPr>
            </a:lvl1pPr>
          </a:lstStyle>
          <a:p>
            <a:pPr lvl="0"/>
            <a:r>
              <a:rPr lang="es-ES" baseline="0">
                <a:solidFill>
                  <a:schemeClr val="bg1"/>
                </a:solidFill>
              </a:rPr>
              <a:t>Subtitle</a:t>
            </a:r>
            <a:endParaRPr lang="es-ES" dirty="0"/>
          </a:p>
        </p:txBody>
      </p:sp>
      <p:sp>
        <p:nvSpPr>
          <p:cNvPr id="23" name="Marcador de texto 2">
            <a:extLst>
              <a:ext uri="{FF2B5EF4-FFF2-40B4-BE49-F238E27FC236}">
                <a16:creationId xmlns:a16="http://schemas.microsoft.com/office/drawing/2014/main" id="{09CB4E39-01E1-48AC-ABAD-3ADCD78D81EC}"/>
              </a:ext>
            </a:extLst>
          </p:cNvPr>
          <p:cNvSpPr>
            <a:spLocks noGrp="1"/>
          </p:cNvSpPr>
          <p:nvPr>
            <p:ph type="body" sz="quarter" idx="15" hasCustomPrompt="1"/>
          </p:nvPr>
        </p:nvSpPr>
        <p:spPr>
          <a:xfrm>
            <a:off x="1239498" y="894875"/>
            <a:ext cx="4843958" cy="639150"/>
          </a:xfrm>
        </p:spPr>
        <p:txBody>
          <a:bodyPr>
            <a:noAutofit/>
          </a:bodyPr>
          <a:lstStyle>
            <a:lvl1pPr marL="0" indent="0" algn="l">
              <a:buNone/>
              <a:defRPr sz="4400" baseline="0">
                <a:solidFill>
                  <a:srgbClr val="583B69"/>
                </a:solidFill>
                <a:latin typeface="Brandon Grotesque Medium" panose="020B06030202030D0202" pitchFamily="34" charset="0"/>
              </a:defRPr>
            </a:lvl1pPr>
          </a:lstStyle>
          <a:p>
            <a:pPr lvl="0"/>
            <a:r>
              <a:rPr lang="es-ES" baseline="0">
                <a:solidFill>
                  <a:schemeClr val="bg1"/>
                </a:solidFill>
              </a:rPr>
              <a:t>Title</a:t>
            </a:r>
            <a:endParaRPr lang="es-ES" dirty="0"/>
          </a:p>
        </p:txBody>
      </p:sp>
      <p:sp>
        <p:nvSpPr>
          <p:cNvPr id="16" name="Rectángulo 15">
            <a:extLst>
              <a:ext uri="{FF2B5EF4-FFF2-40B4-BE49-F238E27FC236}">
                <a16:creationId xmlns:a16="http://schemas.microsoft.com/office/drawing/2014/main" id="{BF455C69-BD19-4497-BEA4-EEE192656377}"/>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1024730" y="1517657"/>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7" name="Rectángulo 16">
            <a:extLst>
              <a:ext uri="{FF2B5EF4-FFF2-40B4-BE49-F238E27FC236}">
                <a16:creationId xmlns:a16="http://schemas.microsoft.com/office/drawing/2014/main" id="{2C0B4E84-83AD-4694-A222-E6363B096FB2}"/>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9" name="Elipse 18">
            <a:extLst>
              <a:ext uri="{FF2B5EF4-FFF2-40B4-BE49-F238E27FC236}">
                <a16:creationId xmlns:a16="http://schemas.microsoft.com/office/drawing/2014/main" id="{95287008-D92E-4CA8-A415-A3A8A2006CA1}"/>
              </a:ext>
            </a:extLst>
          </p:cNvPr>
          <p:cNvSpPr/>
          <p:nvPr userDrawn="1"/>
        </p:nvSpPr>
        <p:spPr>
          <a:xfrm>
            <a:off x="333828" y="1055810"/>
            <a:ext cx="798286" cy="772990"/>
          </a:xfrm>
          <a:prstGeom prst="ellipse">
            <a:avLst/>
          </a:prstGeom>
          <a:solidFill>
            <a:srgbClr val="583B69"/>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32" name="Marcador de texto 2">
            <a:extLst>
              <a:ext uri="{FF2B5EF4-FFF2-40B4-BE49-F238E27FC236}">
                <a16:creationId xmlns:a16="http://schemas.microsoft.com/office/drawing/2014/main" id="{F23A5E7E-3D0D-4E8C-9E28-996DAAB278EF}"/>
              </a:ext>
            </a:extLst>
          </p:cNvPr>
          <p:cNvSpPr>
            <a:spLocks noGrp="1"/>
          </p:cNvSpPr>
          <p:nvPr>
            <p:ph type="body" sz="quarter" idx="14" hasCustomPrompt="1"/>
          </p:nvPr>
        </p:nvSpPr>
        <p:spPr>
          <a:xfrm>
            <a:off x="280136" y="1135422"/>
            <a:ext cx="846158" cy="746478"/>
          </a:xfrm>
        </p:spPr>
        <p:txBody>
          <a:bodyPr>
            <a:noAutofit/>
          </a:bodyPr>
          <a:lstStyle>
            <a:lvl1pPr marL="0" indent="0" algn="ctr">
              <a:buNone/>
              <a:defRPr sz="4400" baseline="0">
                <a:solidFill>
                  <a:schemeClr val="bg1"/>
                </a:solidFill>
                <a:latin typeface="Brandon Grotesque Medium" panose="020B06030202030D0202" pitchFamily="34" charset="0"/>
              </a:defRPr>
            </a:lvl1pPr>
          </a:lstStyle>
          <a:p>
            <a:pPr lvl="0"/>
            <a:r>
              <a:rPr lang="es-ES"/>
              <a:t>01</a:t>
            </a:r>
            <a:endParaRPr lang="es-ES" dirty="0"/>
          </a:p>
        </p:txBody>
      </p:sp>
      <p:sp>
        <p:nvSpPr>
          <p:cNvPr id="34" name="Marcador de texto 2">
            <a:extLst>
              <a:ext uri="{FF2B5EF4-FFF2-40B4-BE49-F238E27FC236}">
                <a16:creationId xmlns:a16="http://schemas.microsoft.com/office/drawing/2014/main" id="{E870BD60-5AD6-4298-8A1B-CA5074B798F7}"/>
              </a:ext>
            </a:extLst>
          </p:cNvPr>
          <p:cNvSpPr>
            <a:spLocks noGrp="1"/>
          </p:cNvSpPr>
          <p:nvPr>
            <p:ph type="body" sz="quarter" idx="17" hasCustomPrompt="1"/>
          </p:nvPr>
        </p:nvSpPr>
        <p:spPr>
          <a:xfrm>
            <a:off x="377653" y="2221434"/>
            <a:ext cx="5378734" cy="4165306"/>
          </a:xfrm>
        </p:spPr>
        <p:txBody>
          <a:bodyPr>
            <a:noAutofit/>
          </a:bodyPr>
          <a:lstStyle>
            <a:lvl1pPr marL="0" indent="0" algn="just">
              <a:buNone/>
              <a:defRPr sz="2400" i="0" baseline="0">
                <a:solidFill>
                  <a:srgbClr val="583B69"/>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35" name="Marcador de texto 2">
            <a:extLst>
              <a:ext uri="{FF2B5EF4-FFF2-40B4-BE49-F238E27FC236}">
                <a16:creationId xmlns:a16="http://schemas.microsoft.com/office/drawing/2014/main" id="{67789C04-6D53-4E97-AADE-7BBA2D8698DA}"/>
              </a:ext>
            </a:extLst>
          </p:cNvPr>
          <p:cNvSpPr>
            <a:spLocks noGrp="1"/>
          </p:cNvSpPr>
          <p:nvPr>
            <p:ph type="body" sz="quarter" idx="18" hasCustomPrompt="1"/>
          </p:nvPr>
        </p:nvSpPr>
        <p:spPr>
          <a:xfrm>
            <a:off x="6435614" y="2225448"/>
            <a:ext cx="5378734" cy="4165306"/>
          </a:xfrm>
        </p:spPr>
        <p:txBody>
          <a:bodyPr>
            <a:noAutofit/>
          </a:bodyPr>
          <a:lstStyle>
            <a:lvl1pPr marL="0" indent="0" algn="just">
              <a:buNone/>
              <a:defRPr sz="2400" i="0" baseline="0">
                <a:solidFill>
                  <a:srgbClr val="583B69"/>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14" name="Marcador de número de diapositiva 4">
            <a:extLst>
              <a:ext uri="{FF2B5EF4-FFF2-40B4-BE49-F238E27FC236}">
                <a16:creationId xmlns:a16="http://schemas.microsoft.com/office/drawing/2014/main" id="{E3CB5365-364A-4C80-B568-182B70AB4051}"/>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400" dirty="0">
              <a:latin typeface="Brandon Grotesque Medium" panose="020B06030202030D0202" pitchFamily="34" charset="0"/>
            </a:endParaRPr>
          </a:p>
        </p:txBody>
      </p:sp>
      <p:sp>
        <p:nvSpPr>
          <p:cNvPr id="15" name="Date Placeholder 1">
            <a:extLst>
              <a:ext uri="{FF2B5EF4-FFF2-40B4-BE49-F238E27FC236}">
                <a16:creationId xmlns:a16="http://schemas.microsoft.com/office/drawing/2014/main" id="{8FE41813-C0E9-495E-9343-7BBA1A66646E}"/>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20" name="Footer Placeholder 3">
            <a:extLst>
              <a:ext uri="{FF2B5EF4-FFF2-40B4-BE49-F238E27FC236}">
                <a16:creationId xmlns:a16="http://schemas.microsoft.com/office/drawing/2014/main" id="{08B926E1-A725-41FE-A3E9-B499676F59BC}"/>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21" name="Imagen 20">
            <a:extLst>
              <a:ext uri="{FF2B5EF4-FFF2-40B4-BE49-F238E27FC236}">
                <a16:creationId xmlns:a16="http://schemas.microsoft.com/office/drawing/2014/main" id="{948929F5-CAB5-A2FF-A65A-AB1E6380AA7B}"/>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25" name="Imagen 24">
            <a:extLst>
              <a:ext uri="{FF2B5EF4-FFF2-40B4-BE49-F238E27FC236}">
                <a16:creationId xmlns:a16="http://schemas.microsoft.com/office/drawing/2014/main" id="{62601F0F-6266-1B6B-80A7-239FD271C7E5}"/>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pic>
        <p:nvPicPr>
          <p:cNvPr id="22" name="Imagen 21">
            <a:extLst>
              <a:ext uri="{FF2B5EF4-FFF2-40B4-BE49-F238E27FC236}">
                <a16:creationId xmlns:a16="http://schemas.microsoft.com/office/drawing/2014/main" id="{21E74480-7170-4324-BC4C-12966BFB043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428603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2 col B">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361DA1DA-C4D3-49C4-A1C8-4ADCDBFF48D9}"/>
              </a:ext>
            </a:extLst>
          </p:cNvPr>
          <p:cNvSpPr/>
          <p:nvPr userDrawn="1"/>
        </p:nvSpPr>
        <p:spPr>
          <a:xfrm>
            <a:off x="0" y="0"/>
            <a:ext cx="12192000" cy="67060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23" name="Marcador de texto 2">
            <a:extLst>
              <a:ext uri="{FF2B5EF4-FFF2-40B4-BE49-F238E27FC236}">
                <a16:creationId xmlns:a16="http://schemas.microsoft.com/office/drawing/2014/main" id="{09CB4E39-01E1-48AC-ABAD-3ADCD78D81EC}"/>
              </a:ext>
            </a:extLst>
          </p:cNvPr>
          <p:cNvSpPr>
            <a:spLocks noGrp="1"/>
          </p:cNvSpPr>
          <p:nvPr>
            <p:ph type="body" sz="quarter" idx="15" hasCustomPrompt="1"/>
          </p:nvPr>
        </p:nvSpPr>
        <p:spPr>
          <a:xfrm>
            <a:off x="377653" y="1066442"/>
            <a:ext cx="4843958" cy="639150"/>
          </a:xfrm>
        </p:spPr>
        <p:txBody>
          <a:bodyPr>
            <a:noAutofit/>
          </a:bodyPr>
          <a:lstStyle>
            <a:lvl1pPr marL="0" indent="0" algn="l">
              <a:buNone/>
              <a:defRPr sz="4400" baseline="0">
                <a:solidFill>
                  <a:srgbClr val="583B69"/>
                </a:solidFill>
                <a:latin typeface="Brandon Grotesque Medium" panose="020B06030202030D0202" pitchFamily="34" charset="0"/>
              </a:defRPr>
            </a:lvl1pPr>
          </a:lstStyle>
          <a:p>
            <a:pPr lvl="0"/>
            <a:r>
              <a:rPr lang="es-ES" baseline="0">
                <a:solidFill>
                  <a:schemeClr val="bg1"/>
                </a:solidFill>
              </a:rPr>
              <a:t>Title</a:t>
            </a:r>
            <a:endParaRPr lang="es-ES" dirty="0"/>
          </a:p>
        </p:txBody>
      </p:sp>
      <p:sp>
        <p:nvSpPr>
          <p:cNvPr id="16" name="Rectángulo 15">
            <a:extLst>
              <a:ext uri="{FF2B5EF4-FFF2-40B4-BE49-F238E27FC236}">
                <a16:creationId xmlns:a16="http://schemas.microsoft.com/office/drawing/2014/main" id="{BF455C69-BD19-4497-BEA4-EEE192656377}"/>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377653" y="1667968"/>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7" name="Rectángulo 16">
            <a:extLst>
              <a:ext uri="{FF2B5EF4-FFF2-40B4-BE49-F238E27FC236}">
                <a16:creationId xmlns:a16="http://schemas.microsoft.com/office/drawing/2014/main" id="{2C0B4E84-83AD-4694-A222-E6363B096FB2}"/>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34" name="Marcador de texto 2">
            <a:extLst>
              <a:ext uri="{FF2B5EF4-FFF2-40B4-BE49-F238E27FC236}">
                <a16:creationId xmlns:a16="http://schemas.microsoft.com/office/drawing/2014/main" id="{E870BD60-5AD6-4298-8A1B-CA5074B798F7}"/>
              </a:ext>
            </a:extLst>
          </p:cNvPr>
          <p:cNvSpPr>
            <a:spLocks noGrp="1"/>
          </p:cNvSpPr>
          <p:nvPr>
            <p:ph type="body" sz="quarter" idx="17" hasCustomPrompt="1"/>
          </p:nvPr>
        </p:nvSpPr>
        <p:spPr>
          <a:xfrm>
            <a:off x="377653" y="1909599"/>
            <a:ext cx="5378734" cy="4578538"/>
          </a:xfrm>
        </p:spPr>
        <p:txBody>
          <a:bodyPr>
            <a:noAutofit/>
          </a:bodyPr>
          <a:lstStyle>
            <a:lvl1pPr marL="0" indent="0" algn="just">
              <a:buNone/>
              <a:defRPr sz="2400" i="0" baseline="0">
                <a:solidFill>
                  <a:srgbClr val="583B69"/>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35" name="Marcador de texto 2">
            <a:extLst>
              <a:ext uri="{FF2B5EF4-FFF2-40B4-BE49-F238E27FC236}">
                <a16:creationId xmlns:a16="http://schemas.microsoft.com/office/drawing/2014/main" id="{67789C04-6D53-4E97-AADE-7BBA2D8698DA}"/>
              </a:ext>
            </a:extLst>
          </p:cNvPr>
          <p:cNvSpPr>
            <a:spLocks noGrp="1"/>
          </p:cNvSpPr>
          <p:nvPr>
            <p:ph type="body" sz="quarter" idx="18" hasCustomPrompt="1"/>
          </p:nvPr>
        </p:nvSpPr>
        <p:spPr>
          <a:xfrm>
            <a:off x="6435614" y="1913613"/>
            <a:ext cx="5378734" cy="4578538"/>
          </a:xfrm>
        </p:spPr>
        <p:txBody>
          <a:bodyPr>
            <a:noAutofit/>
          </a:bodyPr>
          <a:lstStyle>
            <a:lvl1pPr marL="0" indent="0" algn="just">
              <a:buNone/>
              <a:defRPr sz="2400" i="0" baseline="0">
                <a:solidFill>
                  <a:srgbClr val="583B69"/>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14" name="Marcador de texto 2">
            <a:extLst>
              <a:ext uri="{FF2B5EF4-FFF2-40B4-BE49-F238E27FC236}">
                <a16:creationId xmlns:a16="http://schemas.microsoft.com/office/drawing/2014/main" id="{54F8E863-34A8-489D-8A14-FDBDC95BD555}"/>
              </a:ext>
            </a:extLst>
          </p:cNvPr>
          <p:cNvSpPr>
            <a:spLocks noGrp="1"/>
          </p:cNvSpPr>
          <p:nvPr>
            <p:ph type="body" sz="quarter" idx="19" hasCustomPrompt="1"/>
          </p:nvPr>
        </p:nvSpPr>
        <p:spPr>
          <a:xfrm>
            <a:off x="6435614" y="1066442"/>
            <a:ext cx="4843958" cy="639150"/>
          </a:xfrm>
        </p:spPr>
        <p:txBody>
          <a:bodyPr>
            <a:noAutofit/>
          </a:bodyPr>
          <a:lstStyle>
            <a:lvl1pPr marL="0" indent="0" algn="l">
              <a:buNone/>
              <a:defRPr sz="4400" baseline="0">
                <a:solidFill>
                  <a:srgbClr val="583B69"/>
                </a:solidFill>
                <a:latin typeface="Brandon Grotesque Medium" panose="020B06030202030D0202" pitchFamily="34" charset="0"/>
              </a:defRPr>
            </a:lvl1pPr>
          </a:lstStyle>
          <a:p>
            <a:pPr lvl="0"/>
            <a:r>
              <a:rPr lang="es-ES" baseline="0">
                <a:solidFill>
                  <a:schemeClr val="bg1"/>
                </a:solidFill>
              </a:rPr>
              <a:t>Title</a:t>
            </a:r>
            <a:endParaRPr lang="es-ES" dirty="0"/>
          </a:p>
        </p:txBody>
      </p:sp>
      <p:sp>
        <p:nvSpPr>
          <p:cNvPr id="15" name="Rectángulo 14">
            <a:extLst>
              <a:ext uri="{FF2B5EF4-FFF2-40B4-BE49-F238E27FC236}">
                <a16:creationId xmlns:a16="http://schemas.microsoft.com/office/drawing/2014/main" id="{A66B365C-0E5A-4B25-9D91-3CDB17E06C7D}"/>
              </a:ext>
            </a:extLst>
          </p:cNvPr>
          <p:cNvSpPr/>
          <p:nvPr userDrawn="1"/>
        </p:nvSpPr>
        <p:spPr>
          <a:xfrm>
            <a:off x="6435614" y="1667968"/>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3" name="Marcador de número de diapositiva 4">
            <a:extLst>
              <a:ext uri="{FF2B5EF4-FFF2-40B4-BE49-F238E27FC236}">
                <a16:creationId xmlns:a16="http://schemas.microsoft.com/office/drawing/2014/main" id="{6FE39B2E-79FD-4E2A-9A9E-4F9FE50C7072}"/>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
        <p:nvSpPr>
          <p:cNvPr id="19" name="Date Placeholder 1">
            <a:extLst>
              <a:ext uri="{FF2B5EF4-FFF2-40B4-BE49-F238E27FC236}">
                <a16:creationId xmlns:a16="http://schemas.microsoft.com/office/drawing/2014/main" id="{99B6F859-194A-48CF-8517-D388E0874081}"/>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20" name="Footer Placeholder 3">
            <a:extLst>
              <a:ext uri="{FF2B5EF4-FFF2-40B4-BE49-F238E27FC236}">
                <a16:creationId xmlns:a16="http://schemas.microsoft.com/office/drawing/2014/main" id="{61411961-9A40-44FC-A55C-E38E9C535387}"/>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21" name="Imagen 20">
            <a:extLst>
              <a:ext uri="{FF2B5EF4-FFF2-40B4-BE49-F238E27FC236}">
                <a16:creationId xmlns:a16="http://schemas.microsoft.com/office/drawing/2014/main" id="{594D3FE9-3F17-41FB-674C-F579554BE88F}"/>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25" name="Imagen 24">
            <a:extLst>
              <a:ext uri="{FF2B5EF4-FFF2-40B4-BE49-F238E27FC236}">
                <a16:creationId xmlns:a16="http://schemas.microsoft.com/office/drawing/2014/main" id="{DED5E18E-313B-2C0C-0024-42997C304089}"/>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pic>
        <p:nvPicPr>
          <p:cNvPr id="22" name="Imagen 21">
            <a:extLst>
              <a:ext uri="{FF2B5EF4-FFF2-40B4-BE49-F238E27FC236}">
                <a16:creationId xmlns:a16="http://schemas.microsoft.com/office/drawing/2014/main" id="{49D452DA-8E26-4525-BC55-A0060E6441D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34715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46FE05F7-7BF5-49C4-99D2-6CDD33FD3A9E}"/>
              </a:ext>
            </a:extLst>
          </p:cNvPr>
          <p:cNvSpPr/>
          <p:nvPr userDrawn="1"/>
        </p:nvSpPr>
        <p:spPr>
          <a:xfrm>
            <a:off x="0" y="0"/>
            <a:ext cx="12192000" cy="67043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4" name="Rectángulo 3">
            <a:extLst>
              <a:ext uri="{FF2B5EF4-FFF2-40B4-BE49-F238E27FC236}">
                <a16:creationId xmlns:a16="http://schemas.microsoft.com/office/drawing/2014/main" id="{7488BDDB-DBDB-4341-B87C-F547010FED68}"/>
              </a:ext>
            </a:extLst>
          </p:cNvPr>
          <p:cNvSpPr/>
          <p:nvPr userDrawn="1"/>
        </p:nvSpPr>
        <p:spPr>
          <a:xfrm>
            <a:off x="6209248" y="1101529"/>
            <a:ext cx="5742633" cy="5358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12" name="Marcador de contenido 11">
            <a:extLst>
              <a:ext uri="{FF2B5EF4-FFF2-40B4-BE49-F238E27FC236}">
                <a16:creationId xmlns:a16="http://schemas.microsoft.com/office/drawing/2014/main" id="{5FEF0097-AED0-4E7A-98D2-8C7C24039EE0}"/>
              </a:ext>
            </a:extLst>
          </p:cNvPr>
          <p:cNvSpPr>
            <a:spLocks noGrp="1"/>
          </p:cNvSpPr>
          <p:nvPr>
            <p:ph sz="quarter" idx="19" hasCustomPrompt="1"/>
          </p:nvPr>
        </p:nvSpPr>
        <p:spPr>
          <a:xfrm>
            <a:off x="6208713" y="1101725"/>
            <a:ext cx="5743575" cy="5357813"/>
          </a:xfrm>
          <a:noFill/>
          <a:ln>
            <a:noFill/>
          </a:ln>
        </p:spPr>
        <p:txBody>
          <a:bodyPr/>
          <a:lstStyle>
            <a:lvl1pPr marL="0" indent="0">
              <a:buNone/>
              <a:defRPr>
                <a:latin typeface="Brandon Grotesque Medium" panose="020B06030202030D0202" pitchFamily="34" charset="0"/>
              </a:defRPr>
            </a:lvl1pPr>
          </a:lstStyle>
          <a:p>
            <a:pPr lvl="0"/>
            <a:r>
              <a:rPr lang="es-ES"/>
              <a:t> Content</a:t>
            </a:r>
            <a:endParaRPr lang="es-ES" dirty="0"/>
          </a:p>
        </p:txBody>
      </p:sp>
      <p:sp>
        <p:nvSpPr>
          <p:cNvPr id="16" name="Rectángulo 15">
            <a:extLst>
              <a:ext uri="{FF2B5EF4-FFF2-40B4-BE49-F238E27FC236}">
                <a16:creationId xmlns:a16="http://schemas.microsoft.com/office/drawing/2014/main" id="{BF455C69-BD19-4497-BEA4-EEE192656377}"/>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1024730" y="1517657"/>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7" name="Rectángulo 16">
            <a:extLst>
              <a:ext uri="{FF2B5EF4-FFF2-40B4-BE49-F238E27FC236}">
                <a16:creationId xmlns:a16="http://schemas.microsoft.com/office/drawing/2014/main" id="{2C0B4E84-83AD-4694-A222-E6363B096FB2}"/>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9" name="Elipse 18">
            <a:extLst>
              <a:ext uri="{FF2B5EF4-FFF2-40B4-BE49-F238E27FC236}">
                <a16:creationId xmlns:a16="http://schemas.microsoft.com/office/drawing/2014/main" id="{95287008-D92E-4CA8-A415-A3A8A2006CA1}"/>
              </a:ext>
            </a:extLst>
          </p:cNvPr>
          <p:cNvSpPr/>
          <p:nvPr userDrawn="1"/>
        </p:nvSpPr>
        <p:spPr>
          <a:xfrm>
            <a:off x="333828" y="1055810"/>
            <a:ext cx="798286" cy="772990"/>
          </a:xfrm>
          <a:prstGeom prst="ellipse">
            <a:avLst/>
          </a:prstGeom>
          <a:solidFill>
            <a:srgbClr val="583B69"/>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32" name="Marcador de texto 2">
            <a:extLst>
              <a:ext uri="{FF2B5EF4-FFF2-40B4-BE49-F238E27FC236}">
                <a16:creationId xmlns:a16="http://schemas.microsoft.com/office/drawing/2014/main" id="{F23A5E7E-3D0D-4E8C-9E28-996DAAB278EF}"/>
              </a:ext>
            </a:extLst>
          </p:cNvPr>
          <p:cNvSpPr>
            <a:spLocks noGrp="1"/>
          </p:cNvSpPr>
          <p:nvPr>
            <p:ph type="body" sz="quarter" idx="14" hasCustomPrompt="1"/>
          </p:nvPr>
        </p:nvSpPr>
        <p:spPr>
          <a:xfrm>
            <a:off x="249486" y="1128603"/>
            <a:ext cx="899312" cy="746478"/>
          </a:xfrm>
        </p:spPr>
        <p:txBody>
          <a:bodyPr>
            <a:noAutofit/>
          </a:bodyPr>
          <a:lstStyle>
            <a:lvl1pPr marL="0" indent="0" algn="ctr">
              <a:buNone/>
              <a:defRPr sz="4400" baseline="0">
                <a:solidFill>
                  <a:schemeClr val="bg1"/>
                </a:solidFill>
                <a:latin typeface="Brandon Grotesque Medium" panose="020B06030202030D0202" pitchFamily="34" charset="0"/>
              </a:defRPr>
            </a:lvl1pPr>
          </a:lstStyle>
          <a:p>
            <a:pPr lvl="0"/>
            <a:r>
              <a:rPr lang="es-ES"/>
              <a:t>01</a:t>
            </a:r>
            <a:endParaRPr lang="es-ES" dirty="0"/>
          </a:p>
        </p:txBody>
      </p:sp>
      <p:sp>
        <p:nvSpPr>
          <p:cNvPr id="33" name="Marcador de texto 2">
            <a:extLst>
              <a:ext uri="{FF2B5EF4-FFF2-40B4-BE49-F238E27FC236}">
                <a16:creationId xmlns:a16="http://schemas.microsoft.com/office/drawing/2014/main" id="{984FB120-47F5-4E60-AD68-31C279AB8AC3}"/>
              </a:ext>
            </a:extLst>
          </p:cNvPr>
          <p:cNvSpPr>
            <a:spLocks noGrp="1"/>
          </p:cNvSpPr>
          <p:nvPr>
            <p:ph type="body" sz="quarter" idx="16" hasCustomPrompt="1"/>
          </p:nvPr>
        </p:nvSpPr>
        <p:spPr>
          <a:xfrm>
            <a:off x="1246042" y="1569472"/>
            <a:ext cx="4843958" cy="385683"/>
          </a:xfrm>
        </p:spPr>
        <p:txBody>
          <a:bodyPr>
            <a:noAutofit/>
          </a:bodyPr>
          <a:lstStyle>
            <a:lvl1pPr marL="0" indent="0" algn="l">
              <a:buNone/>
              <a:defRPr sz="2000" i="1" baseline="0">
                <a:solidFill>
                  <a:srgbClr val="583B69"/>
                </a:solidFill>
                <a:latin typeface="Brandon Grotesque Medium" panose="020B06030202030D0202" pitchFamily="34" charset="0"/>
              </a:defRPr>
            </a:lvl1pPr>
          </a:lstStyle>
          <a:p>
            <a:pPr lvl="0"/>
            <a:r>
              <a:rPr lang="es-ES" baseline="0">
                <a:solidFill>
                  <a:schemeClr val="bg1"/>
                </a:solidFill>
              </a:rPr>
              <a:t>Subtitle</a:t>
            </a:r>
            <a:endParaRPr lang="es-ES" dirty="0"/>
          </a:p>
        </p:txBody>
      </p:sp>
      <p:sp>
        <p:nvSpPr>
          <p:cNvPr id="34" name="Marcador de texto 2">
            <a:extLst>
              <a:ext uri="{FF2B5EF4-FFF2-40B4-BE49-F238E27FC236}">
                <a16:creationId xmlns:a16="http://schemas.microsoft.com/office/drawing/2014/main" id="{A919AEDA-9D0A-43DD-A84C-E66012A69EB4}"/>
              </a:ext>
            </a:extLst>
          </p:cNvPr>
          <p:cNvSpPr>
            <a:spLocks noGrp="1"/>
          </p:cNvSpPr>
          <p:nvPr>
            <p:ph type="body" sz="quarter" idx="17" hasCustomPrompt="1"/>
          </p:nvPr>
        </p:nvSpPr>
        <p:spPr>
          <a:xfrm>
            <a:off x="1239498" y="894875"/>
            <a:ext cx="4843958" cy="639150"/>
          </a:xfrm>
        </p:spPr>
        <p:txBody>
          <a:bodyPr>
            <a:noAutofit/>
          </a:bodyPr>
          <a:lstStyle>
            <a:lvl1pPr marL="0" indent="0" algn="l">
              <a:buNone/>
              <a:defRPr sz="4400" baseline="0">
                <a:solidFill>
                  <a:srgbClr val="583B69"/>
                </a:solidFill>
                <a:latin typeface="Brandon Grotesque Medium" panose="020B06030202030D0202" pitchFamily="34" charset="0"/>
              </a:defRPr>
            </a:lvl1pPr>
          </a:lstStyle>
          <a:p>
            <a:pPr lvl="0"/>
            <a:r>
              <a:rPr lang="es-ES" baseline="0">
                <a:solidFill>
                  <a:schemeClr val="bg1"/>
                </a:solidFill>
              </a:rPr>
              <a:t>Title</a:t>
            </a:r>
            <a:endParaRPr lang="es-ES" dirty="0"/>
          </a:p>
        </p:txBody>
      </p:sp>
      <p:sp>
        <p:nvSpPr>
          <p:cNvPr id="35" name="Marcador de texto 2">
            <a:extLst>
              <a:ext uri="{FF2B5EF4-FFF2-40B4-BE49-F238E27FC236}">
                <a16:creationId xmlns:a16="http://schemas.microsoft.com/office/drawing/2014/main" id="{5DBF2D39-6455-40E5-B395-37828634D489}"/>
              </a:ext>
            </a:extLst>
          </p:cNvPr>
          <p:cNvSpPr>
            <a:spLocks noGrp="1"/>
          </p:cNvSpPr>
          <p:nvPr>
            <p:ph type="body" sz="quarter" idx="18" hasCustomPrompt="1"/>
          </p:nvPr>
        </p:nvSpPr>
        <p:spPr>
          <a:xfrm>
            <a:off x="377654" y="2221434"/>
            <a:ext cx="5628374" cy="4165306"/>
          </a:xfrm>
        </p:spPr>
        <p:txBody>
          <a:bodyPr>
            <a:noAutofit/>
          </a:bodyPr>
          <a:lstStyle>
            <a:lvl1pPr marL="0" indent="0" algn="just">
              <a:buNone/>
              <a:defRPr sz="2400" baseline="0">
                <a:solidFill>
                  <a:srgbClr val="583B69"/>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15" name="Marcador de número de diapositiva 4">
            <a:extLst>
              <a:ext uri="{FF2B5EF4-FFF2-40B4-BE49-F238E27FC236}">
                <a16:creationId xmlns:a16="http://schemas.microsoft.com/office/drawing/2014/main" id="{544AFF9E-C5FC-49D9-A6B4-9B026C2C1566}"/>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400" dirty="0">
              <a:latin typeface="Brandon Grotesque Medium" panose="020B06030202030D0202" pitchFamily="34" charset="0"/>
            </a:endParaRPr>
          </a:p>
        </p:txBody>
      </p:sp>
      <p:sp>
        <p:nvSpPr>
          <p:cNvPr id="20" name="Date Placeholder 1">
            <a:extLst>
              <a:ext uri="{FF2B5EF4-FFF2-40B4-BE49-F238E27FC236}">
                <a16:creationId xmlns:a16="http://schemas.microsoft.com/office/drawing/2014/main" id="{66F7FD3A-DEDD-465F-B02A-8F3793636673}"/>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21" name="Footer Placeholder 3">
            <a:extLst>
              <a:ext uri="{FF2B5EF4-FFF2-40B4-BE49-F238E27FC236}">
                <a16:creationId xmlns:a16="http://schemas.microsoft.com/office/drawing/2014/main" id="{B5CA3849-7E36-4809-8B84-624C269E9133}"/>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22" name="Imagen 21">
            <a:extLst>
              <a:ext uri="{FF2B5EF4-FFF2-40B4-BE49-F238E27FC236}">
                <a16:creationId xmlns:a16="http://schemas.microsoft.com/office/drawing/2014/main" id="{6DA1CF31-6C92-B0F2-13C0-F760867C80BA}"/>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25" name="Imagen 24">
            <a:extLst>
              <a:ext uri="{FF2B5EF4-FFF2-40B4-BE49-F238E27FC236}">
                <a16:creationId xmlns:a16="http://schemas.microsoft.com/office/drawing/2014/main" id="{BBE95D55-65FE-3332-745B-B721DE289253}"/>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pic>
        <p:nvPicPr>
          <p:cNvPr id="23" name="Imagen 22">
            <a:extLst>
              <a:ext uri="{FF2B5EF4-FFF2-40B4-BE49-F238E27FC236}">
                <a16:creationId xmlns:a16="http://schemas.microsoft.com/office/drawing/2014/main" id="{2AB51C53-7CCA-4729-89A9-5977D8E61E26}"/>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3350406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7530512-F14E-4B02-97E6-4F8B685841ED}"/>
              </a:ext>
            </a:extLst>
          </p:cNvPr>
          <p:cNvSpPr/>
          <p:nvPr userDrawn="1"/>
        </p:nvSpPr>
        <p:spPr>
          <a:xfrm>
            <a:off x="0" y="0"/>
            <a:ext cx="12192000" cy="67043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4" name="Rectángulo 3">
            <a:extLst>
              <a:ext uri="{FF2B5EF4-FFF2-40B4-BE49-F238E27FC236}">
                <a16:creationId xmlns:a16="http://schemas.microsoft.com/office/drawing/2014/main" id="{7488BDDB-DBDB-4341-B87C-F547010FED68}"/>
              </a:ext>
            </a:extLst>
          </p:cNvPr>
          <p:cNvSpPr/>
          <p:nvPr userDrawn="1"/>
        </p:nvSpPr>
        <p:spPr>
          <a:xfrm>
            <a:off x="6209248" y="1101529"/>
            <a:ext cx="5742633" cy="5358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12" name="Marcador de contenido 11">
            <a:extLst>
              <a:ext uri="{FF2B5EF4-FFF2-40B4-BE49-F238E27FC236}">
                <a16:creationId xmlns:a16="http://schemas.microsoft.com/office/drawing/2014/main" id="{5FEF0097-AED0-4E7A-98D2-8C7C24039EE0}"/>
              </a:ext>
            </a:extLst>
          </p:cNvPr>
          <p:cNvSpPr>
            <a:spLocks noGrp="1"/>
          </p:cNvSpPr>
          <p:nvPr>
            <p:ph sz="quarter" idx="19" hasCustomPrompt="1"/>
          </p:nvPr>
        </p:nvSpPr>
        <p:spPr>
          <a:xfrm>
            <a:off x="6208713" y="1101725"/>
            <a:ext cx="5743575" cy="5357813"/>
          </a:xfrm>
          <a:noFill/>
        </p:spPr>
        <p:txBody>
          <a:bodyPr/>
          <a:lstStyle>
            <a:lvl1pPr marL="0" indent="0">
              <a:buNone/>
              <a:defRPr>
                <a:latin typeface="Brandon Grotesque Medium" panose="020B06030202030D0202" pitchFamily="34" charset="0"/>
              </a:defRPr>
            </a:lvl1pPr>
          </a:lstStyle>
          <a:p>
            <a:pPr lvl="0"/>
            <a:r>
              <a:rPr lang="es-ES"/>
              <a:t>Content</a:t>
            </a:r>
            <a:endParaRPr lang="es-ES" dirty="0"/>
          </a:p>
        </p:txBody>
      </p:sp>
      <p:sp>
        <p:nvSpPr>
          <p:cNvPr id="16" name="Rectángulo 15">
            <a:extLst>
              <a:ext uri="{FF2B5EF4-FFF2-40B4-BE49-F238E27FC236}">
                <a16:creationId xmlns:a16="http://schemas.microsoft.com/office/drawing/2014/main" id="{BF455C69-BD19-4497-BEA4-EEE192656377}"/>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7" name="Rectángulo 16">
            <a:extLst>
              <a:ext uri="{FF2B5EF4-FFF2-40B4-BE49-F238E27FC236}">
                <a16:creationId xmlns:a16="http://schemas.microsoft.com/office/drawing/2014/main" id="{2C0B4E84-83AD-4694-A222-E6363B096FB2}"/>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35" name="Marcador de texto 2">
            <a:extLst>
              <a:ext uri="{FF2B5EF4-FFF2-40B4-BE49-F238E27FC236}">
                <a16:creationId xmlns:a16="http://schemas.microsoft.com/office/drawing/2014/main" id="{5DBF2D39-6455-40E5-B395-37828634D489}"/>
              </a:ext>
            </a:extLst>
          </p:cNvPr>
          <p:cNvSpPr>
            <a:spLocks noGrp="1"/>
          </p:cNvSpPr>
          <p:nvPr>
            <p:ph type="body" sz="quarter" idx="18" hasCustomPrompt="1"/>
          </p:nvPr>
        </p:nvSpPr>
        <p:spPr>
          <a:xfrm>
            <a:off x="377654" y="1101529"/>
            <a:ext cx="5628374" cy="5285211"/>
          </a:xfrm>
        </p:spPr>
        <p:txBody>
          <a:bodyPr>
            <a:noAutofit/>
          </a:bodyPr>
          <a:lstStyle>
            <a:lvl1pPr marL="0" indent="0" algn="just">
              <a:buNone/>
              <a:defRPr sz="2400" baseline="0">
                <a:solidFill>
                  <a:srgbClr val="583B69"/>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10" name="Marcador de número de diapositiva 4">
            <a:extLst>
              <a:ext uri="{FF2B5EF4-FFF2-40B4-BE49-F238E27FC236}">
                <a16:creationId xmlns:a16="http://schemas.microsoft.com/office/drawing/2014/main" id="{A4894AB7-A264-4EA3-9A84-CD2E42180FE7}"/>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
        <p:nvSpPr>
          <p:cNvPr id="11" name="Date Placeholder 1">
            <a:extLst>
              <a:ext uri="{FF2B5EF4-FFF2-40B4-BE49-F238E27FC236}">
                <a16:creationId xmlns:a16="http://schemas.microsoft.com/office/drawing/2014/main" id="{E0E660C0-6836-4638-9DCF-54B1E09EA63F}"/>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13" name="Footer Placeholder 3">
            <a:extLst>
              <a:ext uri="{FF2B5EF4-FFF2-40B4-BE49-F238E27FC236}">
                <a16:creationId xmlns:a16="http://schemas.microsoft.com/office/drawing/2014/main" id="{2C5A6C2C-1205-4577-96D8-9CAC06FFA184}"/>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14" name="Imagen 13">
            <a:extLst>
              <a:ext uri="{FF2B5EF4-FFF2-40B4-BE49-F238E27FC236}">
                <a16:creationId xmlns:a16="http://schemas.microsoft.com/office/drawing/2014/main" id="{631E694A-36AF-7A52-E960-9D187F1C887A}"/>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20" name="Imagen 19">
            <a:extLst>
              <a:ext uri="{FF2B5EF4-FFF2-40B4-BE49-F238E27FC236}">
                <a16:creationId xmlns:a16="http://schemas.microsoft.com/office/drawing/2014/main" id="{CAC49C15-8A28-A4B4-879E-473EB1F728BF}"/>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pic>
        <p:nvPicPr>
          <p:cNvPr id="15" name="Imagen 14">
            <a:extLst>
              <a:ext uri="{FF2B5EF4-FFF2-40B4-BE49-F238E27FC236}">
                <a16:creationId xmlns:a16="http://schemas.microsoft.com/office/drawing/2014/main" id="{07FE3F3C-3868-4BBC-90E6-2DEB3FB9A7A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2697133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E9132811-2919-412B-B034-3262BF0F42DA}"/>
              </a:ext>
            </a:extLst>
          </p:cNvPr>
          <p:cNvSpPr/>
          <p:nvPr userDrawn="1"/>
        </p:nvSpPr>
        <p:spPr>
          <a:xfrm>
            <a:off x="0" y="0"/>
            <a:ext cx="12192000" cy="67060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23" name="Marcador de texto 2">
            <a:extLst>
              <a:ext uri="{FF2B5EF4-FFF2-40B4-BE49-F238E27FC236}">
                <a16:creationId xmlns:a16="http://schemas.microsoft.com/office/drawing/2014/main" id="{09CB4E39-01E1-48AC-ABAD-3ADCD78D81EC}"/>
              </a:ext>
            </a:extLst>
          </p:cNvPr>
          <p:cNvSpPr>
            <a:spLocks noGrp="1"/>
          </p:cNvSpPr>
          <p:nvPr>
            <p:ph type="body" sz="quarter" idx="15" hasCustomPrompt="1"/>
          </p:nvPr>
        </p:nvSpPr>
        <p:spPr>
          <a:xfrm>
            <a:off x="377653" y="1066442"/>
            <a:ext cx="4843958" cy="639150"/>
          </a:xfrm>
        </p:spPr>
        <p:txBody>
          <a:bodyPr>
            <a:noAutofit/>
          </a:bodyPr>
          <a:lstStyle>
            <a:lvl1pPr marL="0" indent="0" algn="l">
              <a:buNone/>
              <a:defRPr sz="4400" baseline="0">
                <a:solidFill>
                  <a:srgbClr val="583B69"/>
                </a:solidFill>
                <a:latin typeface="Brandon Grotesque Medium" panose="020B06030202030D0202" pitchFamily="34" charset="0"/>
              </a:defRPr>
            </a:lvl1pPr>
          </a:lstStyle>
          <a:p>
            <a:pPr lvl="0"/>
            <a:r>
              <a:rPr lang="es-ES" baseline="0">
                <a:solidFill>
                  <a:schemeClr val="bg1"/>
                </a:solidFill>
              </a:rPr>
              <a:t>Title</a:t>
            </a:r>
            <a:endParaRPr lang="es-ES" dirty="0"/>
          </a:p>
        </p:txBody>
      </p:sp>
      <p:sp>
        <p:nvSpPr>
          <p:cNvPr id="16" name="Rectángulo 15">
            <a:extLst>
              <a:ext uri="{FF2B5EF4-FFF2-40B4-BE49-F238E27FC236}">
                <a16:creationId xmlns:a16="http://schemas.microsoft.com/office/drawing/2014/main" id="{BF455C69-BD19-4497-BEA4-EEE192656377}"/>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377653" y="1667968"/>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7" name="Rectángulo 16">
            <a:extLst>
              <a:ext uri="{FF2B5EF4-FFF2-40B4-BE49-F238E27FC236}">
                <a16:creationId xmlns:a16="http://schemas.microsoft.com/office/drawing/2014/main" id="{2C0B4E84-83AD-4694-A222-E6363B096FB2}"/>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4" name="Marcador de texto 2">
            <a:extLst>
              <a:ext uri="{FF2B5EF4-FFF2-40B4-BE49-F238E27FC236}">
                <a16:creationId xmlns:a16="http://schemas.microsoft.com/office/drawing/2014/main" id="{54F8E863-34A8-489D-8A14-FDBDC95BD555}"/>
              </a:ext>
            </a:extLst>
          </p:cNvPr>
          <p:cNvSpPr>
            <a:spLocks noGrp="1"/>
          </p:cNvSpPr>
          <p:nvPr>
            <p:ph type="body" sz="quarter" idx="19" hasCustomPrompt="1"/>
          </p:nvPr>
        </p:nvSpPr>
        <p:spPr>
          <a:xfrm>
            <a:off x="6435614" y="1066442"/>
            <a:ext cx="4843958" cy="639150"/>
          </a:xfrm>
        </p:spPr>
        <p:txBody>
          <a:bodyPr>
            <a:noAutofit/>
          </a:bodyPr>
          <a:lstStyle>
            <a:lvl1pPr marL="0" indent="0" algn="l">
              <a:buNone/>
              <a:defRPr sz="4400" baseline="0">
                <a:solidFill>
                  <a:srgbClr val="583B69"/>
                </a:solidFill>
                <a:latin typeface="Brandon Grotesque Medium" panose="020B06030202030D0202" pitchFamily="34" charset="0"/>
              </a:defRPr>
            </a:lvl1pPr>
          </a:lstStyle>
          <a:p>
            <a:pPr lvl="0"/>
            <a:r>
              <a:rPr lang="es-ES" baseline="0">
                <a:solidFill>
                  <a:schemeClr val="bg1"/>
                </a:solidFill>
              </a:rPr>
              <a:t>Title</a:t>
            </a:r>
            <a:endParaRPr lang="es-ES" dirty="0"/>
          </a:p>
        </p:txBody>
      </p:sp>
      <p:sp>
        <p:nvSpPr>
          <p:cNvPr id="15" name="Rectángulo 14">
            <a:extLst>
              <a:ext uri="{FF2B5EF4-FFF2-40B4-BE49-F238E27FC236}">
                <a16:creationId xmlns:a16="http://schemas.microsoft.com/office/drawing/2014/main" id="{A66B365C-0E5A-4B25-9D91-3CDB17E06C7D}"/>
              </a:ext>
            </a:extLst>
          </p:cNvPr>
          <p:cNvSpPr/>
          <p:nvPr userDrawn="1"/>
        </p:nvSpPr>
        <p:spPr>
          <a:xfrm>
            <a:off x="6435614" y="1667968"/>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4" name="Marcador de contenido 3">
            <a:extLst>
              <a:ext uri="{FF2B5EF4-FFF2-40B4-BE49-F238E27FC236}">
                <a16:creationId xmlns:a16="http://schemas.microsoft.com/office/drawing/2014/main" id="{8EC8359B-0997-4D24-883A-E10073D38473}"/>
              </a:ext>
            </a:extLst>
          </p:cNvPr>
          <p:cNvSpPr>
            <a:spLocks noGrp="1"/>
          </p:cNvSpPr>
          <p:nvPr>
            <p:ph sz="quarter" idx="20" hasCustomPrompt="1"/>
          </p:nvPr>
        </p:nvSpPr>
        <p:spPr>
          <a:xfrm>
            <a:off x="377652" y="1912938"/>
            <a:ext cx="5378450" cy="4579937"/>
          </a:xfrm>
        </p:spPr>
        <p:txBody>
          <a:bodyPr/>
          <a:lstStyle>
            <a:lvl1pPr marL="0" indent="0">
              <a:buNone/>
              <a:defRPr>
                <a:latin typeface="Brandon Grotesque Medium" panose="020B06030202030D0202" pitchFamily="34" charset="0"/>
              </a:defRPr>
            </a:lvl1pPr>
          </a:lstStyle>
          <a:p>
            <a:pPr lvl="0"/>
            <a:r>
              <a:rPr lang="es-ES"/>
              <a:t> Content</a:t>
            </a:r>
            <a:endParaRPr lang="es-ES" dirty="0"/>
          </a:p>
        </p:txBody>
      </p:sp>
      <p:sp>
        <p:nvSpPr>
          <p:cNvPr id="19" name="Marcador de contenido 3">
            <a:extLst>
              <a:ext uri="{FF2B5EF4-FFF2-40B4-BE49-F238E27FC236}">
                <a16:creationId xmlns:a16="http://schemas.microsoft.com/office/drawing/2014/main" id="{E4689ABC-5B65-402C-9F73-4B3B7F2FBB84}"/>
              </a:ext>
            </a:extLst>
          </p:cNvPr>
          <p:cNvSpPr>
            <a:spLocks noGrp="1"/>
          </p:cNvSpPr>
          <p:nvPr>
            <p:ph sz="quarter" idx="21" hasCustomPrompt="1"/>
          </p:nvPr>
        </p:nvSpPr>
        <p:spPr>
          <a:xfrm>
            <a:off x="6435614" y="1912938"/>
            <a:ext cx="5378450" cy="4579937"/>
          </a:xfrm>
        </p:spPr>
        <p:txBody>
          <a:bodyPr/>
          <a:lstStyle>
            <a:lvl1pPr marL="0" indent="0">
              <a:buNone/>
              <a:defRPr>
                <a:latin typeface="Brandon Grotesque Medium" panose="020B06030202030D0202" pitchFamily="34" charset="0"/>
              </a:defRPr>
            </a:lvl1pPr>
          </a:lstStyle>
          <a:p>
            <a:pPr lvl="0"/>
            <a:r>
              <a:rPr lang="es-ES"/>
              <a:t> Content</a:t>
            </a:r>
            <a:endParaRPr lang="es-ES" dirty="0"/>
          </a:p>
        </p:txBody>
      </p:sp>
      <p:sp>
        <p:nvSpPr>
          <p:cNvPr id="13" name="Marcador de número de diapositiva 4">
            <a:extLst>
              <a:ext uri="{FF2B5EF4-FFF2-40B4-BE49-F238E27FC236}">
                <a16:creationId xmlns:a16="http://schemas.microsoft.com/office/drawing/2014/main" id="{1F2065DB-D377-4ED1-B26A-7E1401ADFFC8}"/>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
        <p:nvSpPr>
          <p:cNvPr id="20" name="Date Placeholder 1">
            <a:extLst>
              <a:ext uri="{FF2B5EF4-FFF2-40B4-BE49-F238E27FC236}">
                <a16:creationId xmlns:a16="http://schemas.microsoft.com/office/drawing/2014/main" id="{BCEEC270-89D2-4AAB-96BF-A411730F9BFE}"/>
              </a:ext>
            </a:extLst>
          </p:cNvPr>
          <p:cNvSpPr>
            <a:spLocks noGrp="1"/>
          </p:cNvSpPr>
          <p:nvPr>
            <p:ph type="dt" sz="half" idx="22"/>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p>
        </p:txBody>
      </p:sp>
      <p:sp>
        <p:nvSpPr>
          <p:cNvPr id="21" name="Footer Placeholder 3">
            <a:extLst>
              <a:ext uri="{FF2B5EF4-FFF2-40B4-BE49-F238E27FC236}">
                <a16:creationId xmlns:a16="http://schemas.microsoft.com/office/drawing/2014/main" id="{1A8D772F-B60C-4FD6-93BB-F7F9B161B8B9}"/>
              </a:ext>
            </a:extLst>
          </p:cNvPr>
          <p:cNvSpPr>
            <a:spLocks noGrp="1"/>
          </p:cNvSpPr>
          <p:nvPr>
            <p:ph type="ftr" sz="quarter" idx="23"/>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22" name="Imagen 21">
            <a:extLst>
              <a:ext uri="{FF2B5EF4-FFF2-40B4-BE49-F238E27FC236}">
                <a16:creationId xmlns:a16="http://schemas.microsoft.com/office/drawing/2014/main" id="{5F4FB127-CC04-21D8-0CDD-E8EB91322A29}"/>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26" name="Imagen 25">
            <a:extLst>
              <a:ext uri="{FF2B5EF4-FFF2-40B4-BE49-F238E27FC236}">
                <a16:creationId xmlns:a16="http://schemas.microsoft.com/office/drawing/2014/main" id="{B9F0CB84-0788-926C-0A43-C924D3D36707}"/>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pic>
        <p:nvPicPr>
          <p:cNvPr id="24" name="Imagen 23">
            <a:extLst>
              <a:ext uri="{FF2B5EF4-FFF2-40B4-BE49-F238E27FC236}">
                <a16:creationId xmlns:a16="http://schemas.microsoft.com/office/drawing/2014/main" id="{E333A562-5286-4629-80D7-30354B53BC5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384420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A780D2C1-7B72-4735-B406-6C4FC9A85D31}"/>
              </a:ext>
            </a:extLst>
          </p:cNvPr>
          <p:cNvSpPr/>
          <p:nvPr userDrawn="1"/>
        </p:nvSpPr>
        <p:spPr>
          <a:xfrm>
            <a:off x="0" y="0"/>
            <a:ext cx="12192000" cy="67857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16" name="Rectángulo 15">
            <a:extLst>
              <a:ext uri="{FF2B5EF4-FFF2-40B4-BE49-F238E27FC236}">
                <a16:creationId xmlns:a16="http://schemas.microsoft.com/office/drawing/2014/main" id="{BF455C69-BD19-4497-BEA4-EEE192656377}"/>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349481" y="6141678"/>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7" name="Rectángulo 16">
            <a:extLst>
              <a:ext uri="{FF2B5EF4-FFF2-40B4-BE49-F238E27FC236}">
                <a16:creationId xmlns:a16="http://schemas.microsoft.com/office/drawing/2014/main" id="{2C0B4E84-83AD-4694-A222-E6363B096FB2}"/>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5" name="Marcador de texto 2">
            <a:extLst>
              <a:ext uri="{FF2B5EF4-FFF2-40B4-BE49-F238E27FC236}">
                <a16:creationId xmlns:a16="http://schemas.microsoft.com/office/drawing/2014/main" id="{4264B682-D7DD-4184-8743-B96847F25349}"/>
              </a:ext>
            </a:extLst>
          </p:cNvPr>
          <p:cNvSpPr>
            <a:spLocks noGrp="1"/>
          </p:cNvSpPr>
          <p:nvPr>
            <p:ph type="body" sz="quarter" idx="16" hasCustomPrompt="1"/>
          </p:nvPr>
        </p:nvSpPr>
        <p:spPr>
          <a:xfrm>
            <a:off x="347367" y="6164537"/>
            <a:ext cx="11495152" cy="385683"/>
          </a:xfrm>
        </p:spPr>
        <p:txBody>
          <a:bodyPr>
            <a:noAutofit/>
          </a:bodyPr>
          <a:lstStyle>
            <a:lvl1pPr marL="0" indent="0" algn="l">
              <a:buNone/>
              <a:defRPr sz="2000" i="1" baseline="0">
                <a:solidFill>
                  <a:srgbClr val="583B69"/>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10" name="Marcador de número de diapositiva 4">
            <a:extLst>
              <a:ext uri="{FF2B5EF4-FFF2-40B4-BE49-F238E27FC236}">
                <a16:creationId xmlns:a16="http://schemas.microsoft.com/office/drawing/2014/main" id="{769667DB-B44D-4DB3-8EFA-D17EF2CE7BAC}"/>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
        <p:nvSpPr>
          <p:cNvPr id="11" name="Date Placeholder 1">
            <a:extLst>
              <a:ext uri="{FF2B5EF4-FFF2-40B4-BE49-F238E27FC236}">
                <a16:creationId xmlns:a16="http://schemas.microsoft.com/office/drawing/2014/main" id="{F532E0CD-3276-42D2-BA67-E6C87A68D387}"/>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12" name="Footer Placeholder 3">
            <a:extLst>
              <a:ext uri="{FF2B5EF4-FFF2-40B4-BE49-F238E27FC236}">
                <a16:creationId xmlns:a16="http://schemas.microsoft.com/office/drawing/2014/main" id="{7B938392-9AB9-4B91-95B3-FE5BBA4CCFC1}"/>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sp>
        <p:nvSpPr>
          <p:cNvPr id="6" name="Marcador de contenido 5">
            <a:extLst>
              <a:ext uri="{FF2B5EF4-FFF2-40B4-BE49-F238E27FC236}">
                <a16:creationId xmlns:a16="http://schemas.microsoft.com/office/drawing/2014/main" id="{A5E0E091-C0C6-4601-BAEB-7C9611B2FD1E}"/>
              </a:ext>
            </a:extLst>
          </p:cNvPr>
          <p:cNvSpPr>
            <a:spLocks noGrp="1"/>
          </p:cNvSpPr>
          <p:nvPr>
            <p:ph sz="quarter" idx="17" hasCustomPrompt="1"/>
          </p:nvPr>
        </p:nvSpPr>
        <p:spPr>
          <a:xfrm>
            <a:off x="347663" y="1041400"/>
            <a:ext cx="11539537" cy="4929188"/>
          </a:xfrm>
          <a:noFill/>
        </p:spPr>
        <p:txBody>
          <a:bodyPr/>
          <a:lstStyle>
            <a:lvl1pPr marL="0" indent="0">
              <a:buNone/>
              <a:defRPr>
                <a:latin typeface="Brandon Grotesque Medium" panose="020B06030202030D0202" pitchFamily="34" charset="0"/>
              </a:defRPr>
            </a:lvl1pPr>
          </a:lstStyle>
          <a:p>
            <a:pPr lvl="0"/>
            <a:r>
              <a:rPr lang="es-ES"/>
              <a:t> Content</a:t>
            </a:r>
            <a:endParaRPr lang="es-ES" dirty="0"/>
          </a:p>
        </p:txBody>
      </p:sp>
      <p:pic>
        <p:nvPicPr>
          <p:cNvPr id="13" name="Imagen 12">
            <a:extLst>
              <a:ext uri="{FF2B5EF4-FFF2-40B4-BE49-F238E27FC236}">
                <a16:creationId xmlns:a16="http://schemas.microsoft.com/office/drawing/2014/main" id="{FAB72F3A-373D-54B6-6DC9-7E98DE682DBB}"/>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20" name="Imagen 19">
            <a:extLst>
              <a:ext uri="{FF2B5EF4-FFF2-40B4-BE49-F238E27FC236}">
                <a16:creationId xmlns:a16="http://schemas.microsoft.com/office/drawing/2014/main" id="{7B2A3792-9FA0-339E-D9FC-C485F41AC995}"/>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pic>
        <p:nvPicPr>
          <p:cNvPr id="21" name="Imagen 20">
            <a:extLst>
              <a:ext uri="{FF2B5EF4-FFF2-40B4-BE49-F238E27FC236}">
                <a16:creationId xmlns:a16="http://schemas.microsoft.com/office/drawing/2014/main" id="{DA55386E-DA8C-4BBD-B2AB-1B320906CA9C}"/>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38506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E">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E60B429-4F0C-431F-A73D-55C933EF8CF8}"/>
              </a:ext>
            </a:extLst>
          </p:cNvPr>
          <p:cNvSpPr/>
          <p:nvPr userDrawn="1"/>
        </p:nvSpPr>
        <p:spPr>
          <a:xfrm>
            <a:off x="0" y="0"/>
            <a:ext cx="12192000" cy="67060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7" name="Marcador de contenido 6">
            <a:extLst>
              <a:ext uri="{FF2B5EF4-FFF2-40B4-BE49-F238E27FC236}">
                <a16:creationId xmlns:a16="http://schemas.microsoft.com/office/drawing/2014/main" id="{65DC98D5-DEBA-4DB5-8758-56F0D12922DD}"/>
              </a:ext>
            </a:extLst>
          </p:cNvPr>
          <p:cNvSpPr>
            <a:spLocks noGrp="1"/>
          </p:cNvSpPr>
          <p:nvPr>
            <p:ph sz="quarter" idx="16" hasCustomPrompt="1"/>
          </p:nvPr>
        </p:nvSpPr>
        <p:spPr>
          <a:xfrm>
            <a:off x="347663" y="1076325"/>
            <a:ext cx="11385550" cy="5319713"/>
          </a:xfrm>
          <a:noFill/>
        </p:spPr>
        <p:txBody>
          <a:bodyPr/>
          <a:lstStyle>
            <a:lvl1pPr marL="0" indent="0">
              <a:buNone/>
              <a:defRPr>
                <a:latin typeface="Brandon Grotesque Medium" panose="020B06030202030D0202" pitchFamily="34" charset="0"/>
              </a:defRPr>
            </a:lvl1pPr>
          </a:lstStyle>
          <a:p>
            <a:pPr lvl="0"/>
            <a:r>
              <a:rPr lang="es-ES"/>
              <a:t> Content</a:t>
            </a:r>
            <a:endParaRPr lang="es-ES" dirty="0"/>
          </a:p>
        </p:txBody>
      </p:sp>
      <p:sp>
        <p:nvSpPr>
          <p:cNvPr id="16" name="Rectángulo 15">
            <a:extLst>
              <a:ext uri="{FF2B5EF4-FFF2-40B4-BE49-F238E27FC236}">
                <a16:creationId xmlns:a16="http://schemas.microsoft.com/office/drawing/2014/main" id="{BF455C69-BD19-4497-BEA4-EEE192656377}"/>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7" name="Rectángulo 16">
            <a:extLst>
              <a:ext uri="{FF2B5EF4-FFF2-40B4-BE49-F238E27FC236}">
                <a16:creationId xmlns:a16="http://schemas.microsoft.com/office/drawing/2014/main" id="{2C0B4E84-83AD-4694-A222-E6363B096FB2}"/>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8" name="Marcador de número de diapositiva 4">
            <a:extLst>
              <a:ext uri="{FF2B5EF4-FFF2-40B4-BE49-F238E27FC236}">
                <a16:creationId xmlns:a16="http://schemas.microsoft.com/office/drawing/2014/main" id="{C07B6C23-1D94-4B06-A080-F448A02EABF5}"/>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
        <p:nvSpPr>
          <p:cNvPr id="9" name="Date Placeholder 1">
            <a:extLst>
              <a:ext uri="{FF2B5EF4-FFF2-40B4-BE49-F238E27FC236}">
                <a16:creationId xmlns:a16="http://schemas.microsoft.com/office/drawing/2014/main" id="{40A461D8-C1A1-4F2B-AE57-20E706AD2E9A}"/>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10" name="Footer Placeholder 3">
            <a:extLst>
              <a:ext uri="{FF2B5EF4-FFF2-40B4-BE49-F238E27FC236}">
                <a16:creationId xmlns:a16="http://schemas.microsoft.com/office/drawing/2014/main" id="{FCB1D49A-C4F7-4090-B616-5C48DB9E3D73}"/>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11" name="Imagen 10">
            <a:extLst>
              <a:ext uri="{FF2B5EF4-FFF2-40B4-BE49-F238E27FC236}">
                <a16:creationId xmlns:a16="http://schemas.microsoft.com/office/drawing/2014/main" id="{5BCC76A0-40A0-D86A-DBB7-0120CA7AA885}"/>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15" name="Imagen 14">
            <a:extLst>
              <a:ext uri="{FF2B5EF4-FFF2-40B4-BE49-F238E27FC236}">
                <a16:creationId xmlns:a16="http://schemas.microsoft.com/office/drawing/2014/main" id="{FA84FAB9-75AB-86FD-3763-ED1854143BA7}"/>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pic>
        <p:nvPicPr>
          <p:cNvPr id="18" name="Imagen 17">
            <a:extLst>
              <a:ext uri="{FF2B5EF4-FFF2-40B4-BE49-F238E27FC236}">
                <a16:creationId xmlns:a16="http://schemas.microsoft.com/office/drawing/2014/main" id="{FD5E67FE-5A58-47B3-95B5-3E30DD7101D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3744741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CC827CD6-A311-4A1E-9F90-A32877C07FF7}"/>
              </a:ext>
            </a:extLst>
          </p:cNvPr>
          <p:cNvSpPr/>
          <p:nvPr userDrawn="1"/>
        </p:nvSpPr>
        <p:spPr>
          <a:xfrm>
            <a:off x="0" y="0"/>
            <a:ext cx="12192000" cy="68372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33" name="Marcador de texto 2">
            <a:extLst>
              <a:ext uri="{FF2B5EF4-FFF2-40B4-BE49-F238E27FC236}">
                <a16:creationId xmlns:a16="http://schemas.microsoft.com/office/drawing/2014/main" id="{CB75505A-0553-4A8F-9308-711C76EBF74D}"/>
              </a:ext>
            </a:extLst>
          </p:cNvPr>
          <p:cNvSpPr>
            <a:spLocks noGrp="1"/>
          </p:cNvSpPr>
          <p:nvPr>
            <p:ph type="body" sz="quarter" idx="16" hasCustomPrompt="1"/>
          </p:nvPr>
        </p:nvSpPr>
        <p:spPr>
          <a:xfrm>
            <a:off x="1246042" y="1569472"/>
            <a:ext cx="4843958" cy="385683"/>
          </a:xfrm>
        </p:spPr>
        <p:txBody>
          <a:bodyPr>
            <a:noAutofit/>
          </a:bodyPr>
          <a:lstStyle>
            <a:lvl1pPr marL="0" indent="0" algn="l">
              <a:buNone/>
              <a:defRPr sz="2000" i="1" baseline="0">
                <a:solidFill>
                  <a:srgbClr val="583B69"/>
                </a:solidFill>
                <a:latin typeface="Brandon Grotesque Medium" panose="020B06030202030D0202" pitchFamily="34" charset="0"/>
              </a:defRPr>
            </a:lvl1pPr>
          </a:lstStyle>
          <a:p>
            <a:pPr lvl="0"/>
            <a:r>
              <a:rPr lang="es-ES" baseline="0">
                <a:solidFill>
                  <a:schemeClr val="bg1"/>
                </a:solidFill>
              </a:rPr>
              <a:t>Subtitle</a:t>
            </a:r>
            <a:endParaRPr lang="es-ES" dirty="0"/>
          </a:p>
        </p:txBody>
      </p:sp>
      <p:sp>
        <p:nvSpPr>
          <p:cNvPr id="23" name="Marcador de texto 2">
            <a:extLst>
              <a:ext uri="{FF2B5EF4-FFF2-40B4-BE49-F238E27FC236}">
                <a16:creationId xmlns:a16="http://schemas.microsoft.com/office/drawing/2014/main" id="{09CB4E39-01E1-48AC-ABAD-3ADCD78D81EC}"/>
              </a:ext>
            </a:extLst>
          </p:cNvPr>
          <p:cNvSpPr>
            <a:spLocks noGrp="1"/>
          </p:cNvSpPr>
          <p:nvPr>
            <p:ph type="body" sz="quarter" idx="15" hasCustomPrompt="1"/>
          </p:nvPr>
        </p:nvSpPr>
        <p:spPr>
          <a:xfrm>
            <a:off x="1239498" y="894875"/>
            <a:ext cx="4843958" cy="639150"/>
          </a:xfrm>
        </p:spPr>
        <p:txBody>
          <a:bodyPr>
            <a:noAutofit/>
          </a:bodyPr>
          <a:lstStyle>
            <a:lvl1pPr marL="0" indent="0" algn="l">
              <a:buNone/>
              <a:defRPr sz="4400" baseline="0">
                <a:solidFill>
                  <a:srgbClr val="583B69"/>
                </a:solidFill>
                <a:latin typeface="Brandon Grotesque Medium" panose="020B06030202030D0202" pitchFamily="34" charset="0"/>
              </a:defRPr>
            </a:lvl1pPr>
          </a:lstStyle>
          <a:p>
            <a:pPr lvl="0"/>
            <a:r>
              <a:rPr lang="es-ES" baseline="0">
                <a:solidFill>
                  <a:schemeClr val="bg1"/>
                </a:solidFill>
              </a:rPr>
              <a:t>Title</a:t>
            </a:r>
            <a:endParaRPr lang="es-ES" dirty="0"/>
          </a:p>
        </p:txBody>
      </p:sp>
      <p:sp>
        <p:nvSpPr>
          <p:cNvPr id="16" name="Rectángulo 15">
            <a:extLst>
              <a:ext uri="{FF2B5EF4-FFF2-40B4-BE49-F238E27FC236}">
                <a16:creationId xmlns:a16="http://schemas.microsoft.com/office/drawing/2014/main" id="{BF455C69-BD19-4497-BEA4-EEE192656377}"/>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1024730" y="1517657"/>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7" name="Rectángulo 16">
            <a:extLst>
              <a:ext uri="{FF2B5EF4-FFF2-40B4-BE49-F238E27FC236}">
                <a16:creationId xmlns:a16="http://schemas.microsoft.com/office/drawing/2014/main" id="{2C0B4E84-83AD-4694-A222-E6363B096FB2}"/>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9" name="Elipse 18">
            <a:extLst>
              <a:ext uri="{FF2B5EF4-FFF2-40B4-BE49-F238E27FC236}">
                <a16:creationId xmlns:a16="http://schemas.microsoft.com/office/drawing/2014/main" id="{95287008-D92E-4CA8-A415-A3A8A2006CA1}"/>
              </a:ext>
            </a:extLst>
          </p:cNvPr>
          <p:cNvSpPr/>
          <p:nvPr userDrawn="1"/>
        </p:nvSpPr>
        <p:spPr>
          <a:xfrm>
            <a:off x="333828" y="1055810"/>
            <a:ext cx="798286" cy="772990"/>
          </a:xfrm>
          <a:prstGeom prst="ellipse">
            <a:avLst/>
          </a:prstGeom>
          <a:solidFill>
            <a:srgbClr val="583B69"/>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24" name="円/楕円 32">
            <a:extLst>
              <a:ext uri="{FF2B5EF4-FFF2-40B4-BE49-F238E27FC236}">
                <a16:creationId xmlns:a16="http://schemas.microsoft.com/office/drawing/2014/main" id="{E62887DD-4E82-7468-5901-85F372B747B0}"/>
              </a:ext>
            </a:extLst>
          </p:cNvPr>
          <p:cNvSpPr/>
          <p:nvPr userDrawn="1"/>
        </p:nvSpPr>
        <p:spPr>
          <a:xfrm>
            <a:off x="10493192" y="5523811"/>
            <a:ext cx="811957" cy="811957"/>
          </a:xfrm>
          <a:prstGeom prst="ellipse">
            <a:avLst/>
          </a:prstGeom>
          <a:solidFill>
            <a:srgbClr val="D0A5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latin typeface="Brandon Grotesque Medium" panose="020B06030202030D0202" pitchFamily="34" charset="0"/>
            </a:endParaRPr>
          </a:p>
        </p:txBody>
      </p:sp>
      <p:sp>
        <p:nvSpPr>
          <p:cNvPr id="25" name="円/楕円 27">
            <a:extLst>
              <a:ext uri="{FF2B5EF4-FFF2-40B4-BE49-F238E27FC236}">
                <a16:creationId xmlns:a16="http://schemas.microsoft.com/office/drawing/2014/main" id="{4E1053BD-96BB-78CB-3782-9A7307956167}"/>
              </a:ext>
            </a:extLst>
          </p:cNvPr>
          <p:cNvSpPr/>
          <p:nvPr userDrawn="1"/>
        </p:nvSpPr>
        <p:spPr>
          <a:xfrm>
            <a:off x="7044124" y="1830043"/>
            <a:ext cx="1368152" cy="1368152"/>
          </a:xfrm>
          <a:prstGeom prst="ellipse">
            <a:avLst/>
          </a:prstGeom>
          <a:solidFill>
            <a:srgbClr val="BABC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Brandon Grotesque Medium" panose="020B06030202030D0202" pitchFamily="34" charset="0"/>
            </a:endParaRPr>
          </a:p>
        </p:txBody>
      </p:sp>
      <p:sp>
        <p:nvSpPr>
          <p:cNvPr id="26" name="円/楕円 24">
            <a:extLst>
              <a:ext uri="{FF2B5EF4-FFF2-40B4-BE49-F238E27FC236}">
                <a16:creationId xmlns:a16="http://schemas.microsoft.com/office/drawing/2014/main" id="{12B79BA1-A1BD-EAE1-B862-2BDDC114709B}"/>
              </a:ext>
            </a:extLst>
          </p:cNvPr>
          <p:cNvSpPr/>
          <p:nvPr userDrawn="1"/>
        </p:nvSpPr>
        <p:spPr>
          <a:xfrm>
            <a:off x="6350114" y="1093124"/>
            <a:ext cx="864096" cy="864096"/>
          </a:xfrm>
          <a:prstGeom prst="ellipse">
            <a:avLst/>
          </a:prstGeom>
          <a:solidFill>
            <a:srgbClr val="9472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Brandon Grotesque Medium" panose="020B06030202030D0202" pitchFamily="34" charset="0"/>
            </a:endParaRPr>
          </a:p>
        </p:txBody>
      </p:sp>
      <p:sp>
        <p:nvSpPr>
          <p:cNvPr id="27" name="円/楕円 25">
            <a:extLst>
              <a:ext uri="{FF2B5EF4-FFF2-40B4-BE49-F238E27FC236}">
                <a16:creationId xmlns:a16="http://schemas.microsoft.com/office/drawing/2014/main" id="{0480C4BA-6467-9FEE-D9A2-6B3ACF3158F6}"/>
              </a:ext>
            </a:extLst>
          </p:cNvPr>
          <p:cNvSpPr/>
          <p:nvPr userDrawn="1"/>
        </p:nvSpPr>
        <p:spPr>
          <a:xfrm>
            <a:off x="7728200" y="1140930"/>
            <a:ext cx="432048" cy="432048"/>
          </a:xfrm>
          <a:prstGeom prst="ellipse">
            <a:avLst/>
          </a:prstGeom>
          <a:solidFill>
            <a:srgbClr val="FAC8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Brandon Grotesque Medium" panose="020B06030202030D0202" pitchFamily="34" charset="0"/>
            </a:endParaRPr>
          </a:p>
        </p:txBody>
      </p:sp>
      <p:sp>
        <p:nvSpPr>
          <p:cNvPr id="28" name="円/楕円 33">
            <a:extLst>
              <a:ext uri="{FF2B5EF4-FFF2-40B4-BE49-F238E27FC236}">
                <a16:creationId xmlns:a16="http://schemas.microsoft.com/office/drawing/2014/main" id="{A3729B58-B2C5-8DD6-5685-C1270E35CD2D}"/>
              </a:ext>
            </a:extLst>
          </p:cNvPr>
          <p:cNvSpPr/>
          <p:nvPr userDrawn="1"/>
        </p:nvSpPr>
        <p:spPr>
          <a:xfrm>
            <a:off x="11507774" y="5150953"/>
            <a:ext cx="486995" cy="486995"/>
          </a:xfrm>
          <a:prstGeom prst="ellipse">
            <a:avLst/>
          </a:prstGeom>
          <a:solidFill>
            <a:srgbClr val="9472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latin typeface="Brandon Grotesque Medium" panose="020B06030202030D0202" pitchFamily="34" charset="0"/>
            </a:endParaRPr>
          </a:p>
        </p:txBody>
      </p:sp>
      <p:sp>
        <p:nvSpPr>
          <p:cNvPr id="2" name="Elipse 1">
            <a:extLst>
              <a:ext uri="{FF2B5EF4-FFF2-40B4-BE49-F238E27FC236}">
                <a16:creationId xmlns:a16="http://schemas.microsoft.com/office/drawing/2014/main" id="{3C480020-FC03-159C-EBA5-149F5FE8C8AB}"/>
              </a:ext>
            </a:extLst>
          </p:cNvPr>
          <p:cNvSpPr/>
          <p:nvPr userDrawn="1"/>
        </p:nvSpPr>
        <p:spPr>
          <a:xfrm>
            <a:off x="7044124" y="1499492"/>
            <a:ext cx="4643278" cy="4605273"/>
          </a:xfrm>
          <a:prstGeom prst="ellipse">
            <a:avLst/>
          </a:prstGeom>
          <a:solidFill>
            <a:srgbClr val="DCE0BA"/>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7" name="Marcador de posición de imagen 6">
            <a:extLst>
              <a:ext uri="{FF2B5EF4-FFF2-40B4-BE49-F238E27FC236}">
                <a16:creationId xmlns:a16="http://schemas.microsoft.com/office/drawing/2014/main" id="{D7402808-945D-5ADF-27E9-36A7202DE145}"/>
              </a:ext>
            </a:extLst>
          </p:cNvPr>
          <p:cNvSpPr>
            <a:spLocks noGrp="1"/>
          </p:cNvSpPr>
          <p:nvPr>
            <p:ph type="pic" sz="quarter" idx="13" hasCustomPrompt="1"/>
          </p:nvPr>
        </p:nvSpPr>
        <p:spPr>
          <a:xfrm>
            <a:off x="7045200" y="1499491"/>
            <a:ext cx="4643278" cy="4605273"/>
          </a:xfrm>
          <a:prstGeom prst="ellipse">
            <a:avLst/>
          </a:prstGeom>
        </p:spPr>
        <p:txBody>
          <a:bodyPr/>
          <a:lstStyle>
            <a:lvl1pPr marL="0" indent="0">
              <a:buNone/>
              <a:defRPr>
                <a:latin typeface="Brandon Grotesque Medium" panose="020B06030202030D0202" pitchFamily="34" charset="0"/>
              </a:defRPr>
            </a:lvl1pPr>
          </a:lstStyle>
          <a:p>
            <a:r>
              <a:rPr lang="es-ES"/>
              <a:t> Image</a:t>
            </a:r>
            <a:endParaRPr lang="es-ES" dirty="0"/>
          </a:p>
        </p:txBody>
      </p:sp>
      <p:sp>
        <p:nvSpPr>
          <p:cNvPr id="32" name="Marcador de texto 2">
            <a:extLst>
              <a:ext uri="{FF2B5EF4-FFF2-40B4-BE49-F238E27FC236}">
                <a16:creationId xmlns:a16="http://schemas.microsoft.com/office/drawing/2014/main" id="{F23A5E7E-3D0D-4E8C-9E28-996DAAB278EF}"/>
              </a:ext>
            </a:extLst>
          </p:cNvPr>
          <p:cNvSpPr>
            <a:spLocks noGrp="1"/>
          </p:cNvSpPr>
          <p:nvPr>
            <p:ph type="body" sz="quarter" idx="14" hasCustomPrompt="1"/>
          </p:nvPr>
        </p:nvSpPr>
        <p:spPr>
          <a:xfrm>
            <a:off x="269372" y="1135422"/>
            <a:ext cx="876230" cy="746478"/>
          </a:xfrm>
        </p:spPr>
        <p:txBody>
          <a:bodyPr>
            <a:noAutofit/>
          </a:bodyPr>
          <a:lstStyle>
            <a:lvl1pPr marL="0" indent="0" algn="ctr">
              <a:buNone/>
              <a:defRPr sz="4400" baseline="0">
                <a:solidFill>
                  <a:schemeClr val="bg1"/>
                </a:solidFill>
                <a:latin typeface="Brandon Grotesque Medium" panose="020B06030202030D0202" pitchFamily="34" charset="0"/>
              </a:defRPr>
            </a:lvl1pPr>
          </a:lstStyle>
          <a:p>
            <a:pPr lvl="0"/>
            <a:r>
              <a:rPr lang="es-ES"/>
              <a:t>01</a:t>
            </a:r>
            <a:endParaRPr lang="es-ES" dirty="0"/>
          </a:p>
        </p:txBody>
      </p:sp>
      <p:sp>
        <p:nvSpPr>
          <p:cNvPr id="34" name="Marcador de texto 2">
            <a:extLst>
              <a:ext uri="{FF2B5EF4-FFF2-40B4-BE49-F238E27FC236}">
                <a16:creationId xmlns:a16="http://schemas.microsoft.com/office/drawing/2014/main" id="{E870BD60-5AD6-4298-8A1B-CA5074B798F7}"/>
              </a:ext>
            </a:extLst>
          </p:cNvPr>
          <p:cNvSpPr>
            <a:spLocks noGrp="1"/>
          </p:cNvSpPr>
          <p:nvPr>
            <p:ph type="body" sz="quarter" idx="17" hasCustomPrompt="1"/>
          </p:nvPr>
        </p:nvSpPr>
        <p:spPr>
          <a:xfrm>
            <a:off x="377654" y="2221434"/>
            <a:ext cx="5628374" cy="4165306"/>
          </a:xfrm>
        </p:spPr>
        <p:txBody>
          <a:bodyPr>
            <a:noAutofit/>
          </a:bodyPr>
          <a:lstStyle>
            <a:lvl1pPr marL="0" indent="0" algn="just">
              <a:buNone/>
              <a:defRPr sz="2400" i="0" baseline="0">
                <a:solidFill>
                  <a:srgbClr val="583B69"/>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35" name="Marcador de número de diapositiva 4">
            <a:extLst>
              <a:ext uri="{FF2B5EF4-FFF2-40B4-BE49-F238E27FC236}">
                <a16:creationId xmlns:a16="http://schemas.microsoft.com/office/drawing/2014/main" id="{AB8BBD04-0BDA-4E7F-959B-98BAEEC868E6}"/>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
        <p:nvSpPr>
          <p:cNvPr id="36" name="Date Placeholder 1">
            <a:extLst>
              <a:ext uri="{FF2B5EF4-FFF2-40B4-BE49-F238E27FC236}">
                <a16:creationId xmlns:a16="http://schemas.microsoft.com/office/drawing/2014/main" id="{F6491B6D-DB8E-47EA-A4DC-E71949670F35}"/>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37" name="Footer Placeholder 3">
            <a:extLst>
              <a:ext uri="{FF2B5EF4-FFF2-40B4-BE49-F238E27FC236}">
                <a16:creationId xmlns:a16="http://schemas.microsoft.com/office/drawing/2014/main" id="{9B5A30D0-0D77-4BBB-9D12-BA584FA74FBB}"/>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38" name="Imagen 37">
            <a:extLst>
              <a:ext uri="{FF2B5EF4-FFF2-40B4-BE49-F238E27FC236}">
                <a16:creationId xmlns:a16="http://schemas.microsoft.com/office/drawing/2014/main" id="{979496C1-C2A8-2C79-0002-DB28E3D186A7}"/>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42" name="Imagen 41">
            <a:extLst>
              <a:ext uri="{FF2B5EF4-FFF2-40B4-BE49-F238E27FC236}">
                <a16:creationId xmlns:a16="http://schemas.microsoft.com/office/drawing/2014/main" id="{474A7771-CCF5-E1E5-7248-B648A5297D39}"/>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pic>
        <p:nvPicPr>
          <p:cNvPr id="29" name="Imagen 28">
            <a:extLst>
              <a:ext uri="{FF2B5EF4-FFF2-40B4-BE49-F238E27FC236}">
                <a16:creationId xmlns:a16="http://schemas.microsoft.com/office/drawing/2014/main" id="{5B8DCB89-B44D-4FE4-90C9-E06C09B4132E}"/>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757127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A74C3A3-E206-4928-857C-9C4D554C15B3}"/>
              </a:ext>
            </a:extLst>
          </p:cNvPr>
          <p:cNvSpPr/>
          <p:nvPr userDrawn="1"/>
        </p:nvSpPr>
        <p:spPr>
          <a:xfrm>
            <a:off x="0" y="0"/>
            <a:ext cx="12192000" cy="68372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16" name="Rectángulo 15">
            <a:extLst>
              <a:ext uri="{FF2B5EF4-FFF2-40B4-BE49-F238E27FC236}">
                <a16:creationId xmlns:a16="http://schemas.microsoft.com/office/drawing/2014/main" id="{BF455C69-BD19-4497-BEA4-EEE192656377}"/>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7" name="Rectángulo 16">
            <a:extLst>
              <a:ext uri="{FF2B5EF4-FFF2-40B4-BE49-F238E27FC236}">
                <a16:creationId xmlns:a16="http://schemas.microsoft.com/office/drawing/2014/main" id="{2C0B4E84-83AD-4694-A222-E6363B096FB2}"/>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24" name="円/楕円 32">
            <a:extLst>
              <a:ext uri="{FF2B5EF4-FFF2-40B4-BE49-F238E27FC236}">
                <a16:creationId xmlns:a16="http://schemas.microsoft.com/office/drawing/2014/main" id="{E62887DD-4E82-7468-5901-85F372B747B0}"/>
              </a:ext>
            </a:extLst>
          </p:cNvPr>
          <p:cNvSpPr/>
          <p:nvPr userDrawn="1"/>
        </p:nvSpPr>
        <p:spPr>
          <a:xfrm>
            <a:off x="10493192" y="5523811"/>
            <a:ext cx="811957" cy="811957"/>
          </a:xfrm>
          <a:prstGeom prst="ellipse">
            <a:avLst/>
          </a:prstGeom>
          <a:solidFill>
            <a:srgbClr val="D0A5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latin typeface="Brandon Grotesque Medium" panose="020B06030202030D0202" pitchFamily="34" charset="0"/>
            </a:endParaRPr>
          </a:p>
        </p:txBody>
      </p:sp>
      <p:sp>
        <p:nvSpPr>
          <p:cNvPr id="25" name="円/楕円 27">
            <a:extLst>
              <a:ext uri="{FF2B5EF4-FFF2-40B4-BE49-F238E27FC236}">
                <a16:creationId xmlns:a16="http://schemas.microsoft.com/office/drawing/2014/main" id="{4E1053BD-96BB-78CB-3782-9A7307956167}"/>
              </a:ext>
            </a:extLst>
          </p:cNvPr>
          <p:cNvSpPr/>
          <p:nvPr userDrawn="1"/>
        </p:nvSpPr>
        <p:spPr>
          <a:xfrm>
            <a:off x="7044124" y="1830043"/>
            <a:ext cx="1368152" cy="1368152"/>
          </a:xfrm>
          <a:prstGeom prst="ellipse">
            <a:avLst/>
          </a:prstGeom>
          <a:solidFill>
            <a:srgbClr val="BABC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Brandon Grotesque Medium" panose="020B06030202030D0202" pitchFamily="34" charset="0"/>
            </a:endParaRPr>
          </a:p>
        </p:txBody>
      </p:sp>
      <p:sp>
        <p:nvSpPr>
          <p:cNvPr id="26" name="円/楕円 24">
            <a:extLst>
              <a:ext uri="{FF2B5EF4-FFF2-40B4-BE49-F238E27FC236}">
                <a16:creationId xmlns:a16="http://schemas.microsoft.com/office/drawing/2014/main" id="{12B79BA1-A1BD-EAE1-B862-2BDDC114709B}"/>
              </a:ext>
            </a:extLst>
          </p:cNvPr>
          <p:cNvSpPr/>
          <p:nvPr userDrawn="1"/>
        </p:nvSpPr>
        <p:spPr>
          <a:xfrm>
            <a:off x="6350114" y="1093124"/>
            <a:ext cx="864096" cy="864096"/>
          </a:xfrm>
          <a:prstGeom prst="ellipse">
            <a:avLst/>
          </a:prstGeom>
          <a:solidFill>
            <a:srgbClr val="9472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Brandon Grotesque Medium" panose="020B06030202030D0202" pitchFamily="34" charset="0"/>
            </a:endParaRPr>
          </a:p>
        </p:txBody>
      </p:sp>
      <p:sp>
        <p:nvSpPr>
          <p:cNvPr id="27" name="円/楕円 25">
            <a:extLst>
              <a:ext uri="{FF2B5EF4-FFF2-40B4-BE49-F238E27FC236}">
                <a16:creationId xmlns:a16="http://schemas.microsoft.com/office/drawing/2014/main" id="{0480C4BA-6467-9FEE-D9A2-6B3ACF3158F6}"/>
              </a:ext>
            </a:extLst>
          </p:cNvPr>
          <p:cNvSpPr/>
          <p:nvPr userDrawn="1"/>
        </p:nvSpPr>
        <p:spPr>
          <a:xfrm>
            <a:off x="7728200" y="1140930"/>
            <a:ext cx="432048" cy="432048"/>
          </a:xfrm>
          <a:prstGeom prst="ellipse">
            <a:avLst/>
          </a:prstGeom>
          <a:solidFill>
            <a:srgbClr val="FAC8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Brandon Grotesque Medium" panose="020B06030202030D0202" pitchFamily="34" charset="0"/>
            </a:endParaRPr>
          </a:p>
        </p:txBody>
      </p:sp>
      <p:sp>
        <p:nvSpPr>
          <p:cNvPr id="28" name="円/楕円 33">
            <a:extLst>
              <a:ext uri="{FF2B5EF4-FFF2-40B4-BE49-F238E27FC236}">
                <a16:creationId xmlns:a16="http://schemas.microsoft.com/office/drawing/2014/main" id="{A3729B58-B2C5-8DD6-5685-C1270E35CD2D}"/>
              </a:ext>
            </a:extLst>
          </p:cNvPr>
          <p:cNvSpPr/>
          <p:nvPr userDrawn="1"/>
        </p:nvSpPr>
        <p:spPr>
          <a:xfrm>
            <a:off x="11507774" y="5150953"/>
            <a:ext cx="486995" cy="486995"/>
          </a:xfrm>
          <a:prstGeom prst="ellipse">
            <a:avLst/>
          </a:prstGeom>
          <a:solidFill>
            <a:srgbClr val="9472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latin typeface="Brandon Grotesque Medium" panose="020B06030202030D0202" pitchFamily="34" charset="0"/>
            </a:endParaRPr>
          </a:p>
        </p:txBody>
      </p:sp>
      <p:sp>
        <p:nvSpPr>
          <p:cNvPr id="2" name="Elipse 1">
            <a:extLst>
              <a:ext uri="{FF2B5EF4-FFF2-40B4-BE49-F238E27FC236}">
                <a16:creationId xmlns:a16="http://schemas.microsoft.com/office/drawing/2014/main" id="{3C480020-FC03-159C-EBA5-149F5FE8C8AB}"/>
              </a:ext>
            </a:extLst>
          </p:cNvPr>
          <p:cNvSpPr/>
          <p:nvPr userDrawn="1"/>
        </p:nvSpPr>
        <p:spPr>
          <a:xfrm>
            <a:off x="7044124" y="1499492"/>
            <a:ext cx="4643278" cy="4605273"/>
          </a:xfrm>
          <a:prstGeom prst="ellipse">
            <a:avLst/>
          </a:prstGeom>
          <a:solidFill>
            <a:srgbClr val="DCE0BA"/>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7" name="Marcador de posición de imagen 6">
            <a:extLst>
              <a:ext uri="{FF2B5EF4-FFF2-40B4-BE49-F238E27FC236}">
                <a16:creationId xmlns:a16="http://schemas.microsoft.com/office/drawing/2014/main" id="{D7402808-945D-5ADF-27E9-36A7202DE145}"/>
              </a:ext>
            </a:extLst>
          </p:cNvPr>
          <p:cNvSpPr>
            <a:spLocks noGrp="1"/>
          </p:cNvSpPr>
          <p:nvPr>
            <p:ph type="pic" sz="quarter" idx="13" hasCustomPrompt="1"/>
          </p:nvPr>
        </p:nvSpPr>
        <p:spPr>
          <a:xfrm>
            <a:off x="7045200" y="1499491"/>
            <a:ext cx="4643278" cy="4605273"/>
          </a:xfrm>
          <a:prstGeom prst="ellipse">
            <a:avLst/>
          </a:prstGeom>
        </p:spPr>
        <p:txBody>
          <a:bodyPr/>
          <a:lstStyle>
            <a:lvl1pPr marL="0" indent="0">
              <a:buNone/>
              <a:defRPr>
                <a:latin typeface="Brandon Grotesque Medium" panose="020B06030202030D0202" pitchFamily="34" charset="0"/>
              </a:defRPr>
            </a:lvl1pPr>
          </a:lstStyle>
          <a:p>
            <a:r>
              <a:rPr lang="es-ES"/>
              <a:t> Image</a:t>
            </a:r>
            <a:endParaRPr lang="es-ES" dirty="0"/>
          </a:p>
        </p:txBody>
      </p:sp>
      <p:sp>
        <p:nvSpPr>
          <p:cNvPr id="34" name="Marcador de texto 2">
            <a:extLst>
              <a:ext uri="{FF2B5EF4-FFF2-40B4-BE49-F238E27FC236}">
                <a16:creationId xmlns:a16="http://schemas.microsoft.com/office/drawing/2014/main" id="{E870BD60-5AD6-4298-8A1B-CA5074B798F7}"/>
              </a:ext>
            </a:extLst>
          </p:cNvPr>
          <p:cNvSpPr>
            <a:spLocks noGrp="1"/>
          </p:cNvSpPr>
          <p:nvPr>
            <p:ph type="body" sz="quarter" idx="17" hasCustomPrompt="1"/>
          </p:nvPr>
        </p:nvSpPr>
        <p:spPr>
          <a:xfrm>
            <a:off x="377654" y="1140930"/>
            <a:ext cx="5628374" cy="5245810"/>
          </a:xfrm>
        </p:spPr>
        <p:txBody>
          <a:bodyPr>
            <a:noAutofit/>
          </a:bodyPr>
          <a:lstStyle>
            <a:lvl1pPr marL="0" indent="0" algn="just">
              <a:buNone/>
              <a:defRPr sz="2400" i="0" baseline="0">
                <a:solidFill>
                  <a:srgbClr val="583B69"/>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19" name="Marcador de número de diapositiva 4">
            <a:extLst>
              <a:ext uri="{FF2B5EF4-FFF2-40B4-BE49-F238E27FC236}">
                <a16:creationId xmlns:a16="http://schemas.microsoft.com/office/drawing/2014/main" id="{EAEF2209-1427-46D5-8D7E-F57B7880B405}"/>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
        <p:nvSpPr>
          <p:cNvPr id="20" name="Date Placeholder 1">
            <a:extLst>
              <a:ext uri="{FF2B5EF4-FFF2-40B4-BE49-F238E27FC236}">
                <a16:creationId xmlns:a16="http://schemas.microsoft.com/office/drawing/2014/main" id="{2AA70A15-D688-4A42-9DAD-3D606D28DB53}"/>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21" name="Footer Placeholder 3">
            <a:extLst>
              <a:ext uri="{FF2B5EF4-FFF2-40B4-BE49-F238E27FC236}">
                <a16:creationId xmlns:a16="http://schemas.microsoft.com/office/drawing/2014/main" id="{F28EA9FE-434C-4A7B-8B15-4839E551251A}"/>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22" name="Imagen 21">
            <a:extLst>
              <a:ext uri="{FF2B5EF4-FFF2-40B4-BE49-F238E27FC236}">
                <a16:creationId xmlns:a16="http://schemas.microsoft.com/office/drawing/2014/main" id="{908CF558-459B-9F55-821A-7B998E5B5D8A}"/>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35" name="Imagen 34">
            <a:extLst>
              <a:ext uri="{FF2B5EF4-FFF2-40B4-BE49-F238E27FC236}">
                <a16:creationId xmlns:a16="http://schemas.microsoft.com/office/drawing/2014/main" id="{4DDE7BBF-8C6E-93AF-75AC-E63A8BD00899}"/>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pic>
        <p:nvPicPr>
          <p:cNvPr id="23" name="Imagen 22">
            <a:extLst>
              <a:ext uri="{FF2B5EF4-FFF2-40B4-BE49-F238E27FC236}">
                <a16:creationId xmlns:a16="http://schemas.microsoft.com/office/drawing/2014/main" id="{D40DF050-6545-4683-845C-A75ABB191CA6}"/>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163647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B">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22A66277-1543-4C57-B731-76A30309714A}"/>
              </a:ext>
            </a:extLst>
          </p:cNvPr>
          <p:cNvSpPr/>
          <p:nvPr userDrawn="1"/>
        </p:nvSpPr>
        <p:spPr>
          <a:xfrm>
            <a:off x="-12000" y="-31722"/>
            <a:ext cx="12204000" cy="273370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atin typeface="Brandon Grotesque Medium" panose="020B06030202030D0202" pitchFamily="34" charset="0"/>
            </a:endParaRPr>
          </a:p>
        </p:txBody>
      </p:sp>
      <p:pic>
        <p:nvPicPr>
          <p:cNvPr id="30" name="Imagen 29">
            <a:extLst>
              <a:ext uri="{FF2B5EF4-FFF2-40B4-BE49-F238E27FC236}">
                <a16:creationId xmlns:a16="http://schemas.microsoft.com/office/drawing/2014/main" id="{E7546574-CE60-7890-8E1E-DE300D471751}"/>
              </a:ext>
            </a:extLst>
          </p:cNvPr>
          <p:cNvPicPr>
            <a:picLocks noChangeAspect="1"/>
          </p:cNvPicPr>
          <p:nvPr userDrawn="1"/>
        </p:nvPicPr>
        <p:blipFill>
          <a:blip r:embed="rId2">
            <a:extLst>
              <a:ext uri="{28A0092B-C50C-407E-A947-70E740481C1C}">
                <a14:useLocalDpi xmlns:a14="http://schemas.microsoft.com/office/drawing/2010/main" val="0"/>
              </a:ext>
            </a:extLst>
          </a:blip>
          <a:srcRect l="12090" t="23408" r="21685"/>
          <a:stretch>
            <a:fillRect/>
          </a:stretch>
        </p:blipFill>
        <p:spPr>
          <a:xfrm rot="5400000">
            <a:off x="9244321" y="-245695"/>
            <a:ext cx="2733707" cy="3161650"/>
          </a:xfrm>
          <a:custGeom>
            <a:avLst/>
            <a:gdLst>
              <a:gd name="connsiteX0" fmla="*/ 0 w 2733707"/>
              <a:gd name="connsiteY0" fmla="*/ 3161650 h 3161650"/>
              <a:gd name="connsiteX1" fmla="*/ 0 w 2733707"/>
              <a:gd name="connsiteY1" fmla="*/ 0 h 3161650"/>
              <a:gd name="connsiteX2" fmla="*/ 2733707 w 2733707"/>
              <a:gd name="connsiteY2" fmla="*/ 0 h 3161650"/>
              <a:gd name="connsiteX3" fmla="*/ 2733707 w 2733707"/>
              <a:gd name="connsiteY3" fmla="*/ 3161650 h 3161650"/>
            </a:gdLst>
            <a:ahLst/>
            <a:cxnLst>
              <a:cxn ang="0">
                <a:pos x="connsiteX0" y="connsiteY0"/>
              </a:cxn>
              <a:cxn ang="0">
                <a:pos x="connsiteX1" y="connsiteY1"/>
              </a:cxn>
              <a:cxn ang="0">
                <a:pos x="connsiteX2" y="connsiteY2"/>
              </a:cxn>
              <a:cxn ang="0">
                <a:pos x="connsiteX3" y="connsiteY3"/>
              </a:cxn>
            </a:cxnLst>
            <a:rect l="l" t="t" r="r" b="b"/>
            <a:pathLst>
              <a:path w="2733707" h="3161650">
                <a:moveTo>
                  <a:pt x="0" y="3161650"/>
                </a:moveTo>
                <a:lnTo>
                  <a:pt x="0" y="0"/>
                </a:lnTo>
                <a:lnTo>
                  <a:pt x="2733707" y="0"/>
                </a:lnTo>
                <a:lnTo>
                  <a:pt x="2733707" y="3161650"/>
                </a:lnTo>
                <a:close/>
              </a:path>
            </a:pathLst>
          </a:custGeom>
        </p:spPr>
      </p:pic>
      <p:pic>
        <p:nvPicPr>
          <p:cNvPr id="21" name="Imagen 20">
            <a:extLst>
              <a:ext uri="{FF2B5EF4-FFF2-40B4-BE49-F238E27FC236}">
                <a16:creationId xmlns:a16="http://schemas.microsoft.com/office/drawing/2014/main" id="{5864922C-D0C0-A129-C435-30E326E9BA14}"/>
              </a:ext>
            </a:extLst>
          </p:cNvPr>
          <p:cNvPicPr>
            <a:picLocks noChangeAspect="1"/>
          </p:cNvPicPr>
          <p:nvPr userDrawn="1"/>
        </p:nvPicPr>
        <p:blipFill>
          <a:blip r:embed="rId2">
            <a:extLst>
              <a:ext uri="{28A0092B-C50C-407E-A947-70E740481C1C}">
                <a14:useLocalDpi xmlns:a14="http://schemas.microsoft.com/office/drawing/2010/main" val="0"/>
              </a:ext>
            </a:extLst>
          </a:blip>
          <a:srcRect l="1916" t="11105" r="19773"/>
          <a:stretch>
            <a:fillRect/>
          </a:stretch>
        </p:blipFill>
        <p:spPr>
          <a:xfrm rot="14686122">
            <a:off x="138550" y="-1433594"/>
            <a:ext cx="5317158" cy="6035804"/>
          </a:xfrm>
          <a:custGeom>
            <a:avLst/>
            <a:gdLst>
              <a:gd name="connsiteX0" fmla="*/ 5317158 w 5317158"/>
              <a:gd name="connsiteY0" fmla="*/ 1165307 h 6035804"/>
              <a:gd name="connsiteX1" fmla="*/ 3022026 w 5317158"/>
              <a:gd name="connsiteY1" fmla="*/ 6035804 h 6035804"/>
              <a:gd name="connsiteX2" fmla="*/ 0 w 5317158"/>
              <a:gd name="connsiteY2" fmla="*/ 6035804 h 6035804"/>
              <a:gd name="connsiteX3" fmla="*/ 2844262 w 5317158"/>
              <a:gd name="connsiteY3" fmla="*/ 0 h 6035804"/>
            </a:gdLst>
            <a:ahLst/>
            <a:cxnLst>
              <a:cxn ang="0">
                <a:pos x="connsiteX0" y="connsiteY0"/>
              </a:cxn>
              <a:cxn ang="0">
                <a:pos x="connsiteX1" y="connsiteY1"/>
              </a:cxn>
              <a:cxn ang="0">
                <a:pos x="connsiteX2" y="connsiteY2"/>
              </a:cxn>
              <a:cxn ang="0">
                <a:pos x="connsiteX3" y="connsiteY3"/>
              </a:cxn>
            </a:cxnLst>
            <a:rect l="l" t="t" r="r" b="b"/>
            <a:pathLst>
              <a:path w="5317158" h="6035804">
                <a:moveTo>
                  <a:pt x="5317158" y="1165307"/>
                </a:moveTo>
                <a:lnTo>
                  <a:pt x="3022026" y="6035804"/>
                </a:lnTo>
                <a:lnTo>
                  <a:pt x="0" y="6035804"/>
                </a:lnTo>
                <a:lnTo>
                  <a:pt x="2844262" y="0"/>
                </a:lnTo>
                <a:close/>
              </a:path>
            </a:pathLst>
          </a:custGeom>
        </p:spPr>
      </p:pic>
      <p:sp>
        <p:nvSpPr>
          <p:cNvPr id="16" name="Rectángulo 15">
            <a:extLst>
              <a:ext uri="{FF2B5EF4-FFF2-40B4-BE49-F238E27FC236}">
                <a16:creationId xmlns:a16="http://schemas.microsoft.com/office/drawing/2014/main" id="{BF455C69-BD19-4497-BEA4-EEE192656377}"/>
              </a:ext>
            </a:extLst>
          </p:cNvPr>
          <p:cNvSpPr/>
          <p:nvPr userDrawn="1"/>
        </p:nvSpPr>
        <p:spPr>
          <a:xfrm>
            <a:off x="-12000" y="6681515"/>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0" y="5770342"/>
            <a:ext cx="12204000" cy="49887"/>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pic>
        <p:nvPicPr>
          <p:cNvPr id="3" name="Imagen 2">
            <a:extLst>
              <a:ext uri="{FF2B5EF4-FFF2-40B4-BE49-F238E27FC236}">
                <a16:creationId xmlns:a16="http://schemas.microsoft.com/office/drawing/2014/main" id="{5990C9C7-0E88-474D-AAD5-8FA89757EBDF}"/>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3505985" y="-78195"/>
            <a:ext cx="5180031" cy="1822787"/>
          </a:xfrm>
          <a:prstGeom prst="rect">
            <a:avLst/>
          </a:prstGeom>
        </p:spPr>
      </p:pic>
      <p:sp>
        <p:nvSpPr>
          <p:cNvPr id="22" name="Rectángulo 21">
            <a:extLst>
              <a:ext uri="{FF2B5EF4-FFF2-40B4-BE49-F238E27FC236}">
                <a16:creationId xmlns:a16="http://schemas.microsoft.com/office/drawing/2014/main" id="{780FCCF2-3410-4738-A73A-4E08205DA35B}"/>
              </a:ext>
            </a:extLst>
          </p:cNvPr>
          <p:cNvSpPr/>
          <p:nvPr userDrawn="1"/>
        </p:nvSpPr>
        <p:spPr>
          <a:xfrm>
            <a:off x="-12000" y="2701987"/>
            <a:ext cx="12204000" cy="49887"/>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23" name="Rectángulo 22">
            <a:extLst>
              <a:ext uri="{FF2B5EF4-FFF2-40B4-BE49-F238E27FC236}">
                <a16:creationId xmlns:a16="http://schemas.microsoft.com/office/drawing/2014/main" id="{F0BE70CA-BCA4-4D6F-9564-E02EA57783BC}"/>
              </a:ext>
            </a:extLst>
          </p:cNvPr>
          <p:cNvSpPr/>
          <p:nvPr userDrawn="1"/>
        </p:nvSpPr>
        <p:spPr>
          <a:xfrm>
            <a:off x="651803" y="1826937"/>
            <a:ext cx="10888394" cy="707886"/>
          </a:xfrm>
          <a:prstGeom prst="rect">
            <a:avLst/>
          </a:prstGeom>
        </p:spPr>
        <p:txBody>
          <a:bodyPr wrap="square">
            <a:spAutoFit/>
          </a:bodyPr>
          <a:lstStyle/>
          <a:p>
            <a:pPr algn="ctr"/>
            <a:r>
              <a:rPr lang="es-ES" sz="2000" b="1" i="1" dirty="0">
                <a:solidFill>
                  <a:schemeClr val="bg1"/>
                </a:solidFill>
                <a:latin typeface="Brandon Grotesque Medium" panose="020B06030202030D0202" pitchFamily="34" charset="0"/>
              </a:rPr>
              <a:t>A </a:t>
            </a:r>
            <a:r>
              <a:rPr lang="es-ES" sz="2000" b="1" i="1" dirty="0" err="1">
                <a:solidFill>
                  <a:schemeClr val="bg1"/>
                </a:solidFill>
                <a:latin typeface="Brandon Grotesque Medium" panose="020B06030202030D0202" pitchFamily="34" charset="0"/>
              </a:rPr>
              <a:t>Holistic</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Approach</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to</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Sustainable</a:t>
            </a:r>
            <a:r>
              <a:rPr lang="es-ES" sz="2000" b="1" i="1" dirty="0">
                <a:solidFill>
                  <a:schemeClr val="bg1"/>
                </a:solidFill>
                <a:latin typeface="Brandon Grotesque Medium" panose="020B06030202030D0202" pitchFamily="34" charset="0"/>
              </a:rPr>
              <a:t>, Digital EU </a:t>
            </a:r>
            <a:r>
              <a:rPr lang="es-ES" sz="2000" b="1" i="1" dirty="0" err="1">
                <a:solidFill>
                  <a:schemeClr val="bg1"/>
                </a:solidFill>
                <a:latin typeface="Brandon Grotesque Medium" panose="020B06030202030D0202" pitchFamily="34" charset="0"/>
              </a:rPr>
              <a:t>Agriculture</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Forestry</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Livestock</a:t>
            </a:r>
            <a:r>
              <a:rPr lang="es-ES" sz="2000" b="1" i="1" dirty="0">
                <a:solidFill>
                  <a:schemeClr val="bg1"/>
                </a:solidFill>
                <a:latin typeface="Brandon Grotesque Medium" panose="020B06030202030D0202" pitchFamily="34" charset="0"/>
              </a:rPr>
              <a:t> and Rural </a:t>
            </a:r>
            <a:r>
              <a:rPr lang="es-ES" sz="2000" b="1" i="1" dirty="0" err="1">
                <a:solidFill>
                  <a:schemeClr val="bg1"/>
                </a:solidFill>
                <a:latin typeface="Brandon Grotesque Medium" panose="020B06030202030D0202" pitchFamily="34" charset="0"/>
              </a:rPr>
              <a:t>Development</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based</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on</a:t>
            </a:r>
            <a:r>
              <a:rPr lang="es-ES" sz="2000" b="1" i="1" dirty="0">
                <a:solidFill>
                  <a:schemeClr val="bg1"/>
                </a:solidFill>
                <a:latin typeface="Brandon Grotesque Medium" panose="020B06030202030D0202" pitchFamily="34" charset="0"/>
              </a:rPr>
              <a:t> Reconfigurable </a:t>
            </a:r>
            <a:r>
              <a:rPr lang="es-ES" sz="2000" b="1" i="1" dirty="0" err="1">
                <a:solidFill>
                  <a:schemeClr val="bg1"/>
                </a:solidFill>
                <a:latin typeface="Brandon Grotesque Medium" panose="020B06030202030D0202" pitchFamily="34" charset="0"/>
              </a:rPr>
              <a:t>Aerial</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Enablers</a:t>
            </a:r>
            <a:r>
              <a:rPr lang="es-ES" sz="2000" b="1" i="1" dirty="0">
                <a:solidFill>
                  <a:schemeClr val="bg1"/>
                </a:solidFill>
                <a:latin typeface="Brandon Grotesque Medium" panose="020B06030202030D0202" pitchFamily="34" charset="0"/>
              </a:rPr>
              <a:t> and Edge Artificial </a:t>
            </a:r>
            <a:r>
              <a:rPr lang="es-ES" sz="2000" b="1" i="1" dirty="0" err="1">
                <a:solidFill>
                  <a:schemeClr val="bg1"/>
                </a:solidFill>
                <a:latin typeface="Brandon Grotesque Medium" panose="020B06030202030D0202" pitchFamily="34" charset="0"/>
              </a:rPr>
              <a:t>Intelligence-on-Demand</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Systems</a:t>
            </a:r>
            <a:endParaRPr lang="es-ES" sz="2000" b="1" i="1" dirty="0">
              <a:solidFill>
                <a:schemeClr val="bg1"/>
              </a:solidFill>
              <a:latin typeface="Brandon Grotesque Medium" panose="020B06030202030D0202" pitchFamily="34" charset="0"/>
            </a:endParaRPr>
          </a:p>
        </p:txBody>
      </p:sp>
      <p:sp>
        <p:nvSpPr>
          <p:cNvPr id="9" name="Marcador de posición de imagen 8">
            <a:extLst>
              <a:ext uri="{FF2B5EF4-FFF2-40B4-BE49-F238E27FC236}">
                <a16:creationId xmlns:a16="http://schemas.microsoft.com/office/drawing/2014/main" id="{37F3AD0E-EDBC-45BE-8B12-1A4EC3FD3971}"/>
              </a:ext>
            </a:extLst>
          </p:cNvPr>
          <p:cNvSpPr>
            <a:spLocks noGrp="1"/>
          </p:cNvSpPr>
          <p:nvPr>
            <p:ph type="pic" sz="quarter" idx="13" hasCustomPrompt="1"/>
          </p:nvPr>
        </p:nvSpPr>
        <p:spPr>
          <a:xfrm>
            <a:off x="1997613" y="3091494"/>
            <a:ext cx="3165230" cy="2249488"/>
          </a:xfrm>
          <a:prstGeom prst="rect">
            <a:avLst/>
          </a:prstGeom>
          <a:noFill/>
        </p:spPr>
        <p:txBody>
          <a:bodyPr/>
          <a:lstStyle>
            <a:lvl1pPr marL="0" indent="0">
              <a:buNone/>
              <a:defRPr>
                <a:latin typeface="Brandon Grotesque Medium" panose="020B06030202030D0202" pitchFamily="34" charset="0"/>
              </a:defRPr>
            </a:lvl1pPr>
          </a:lstStyle>
          <a:p>
            <a:r>
              <a:rPr lang="es-ES" dirty="0"/>
              <a:t>Company logo</a:t>
            </a:r>
          </a:p>
        </p:txBody>
      </p:sp>
      <p:sp>
        <p:nvSpPr>
          <p:cNvPr id="24" name="Marcador de texto 2">
            <a:extLst>
              <a:ext uri="{FF2B5EF4-FFF2-40B4-BE49-F238E27FC236}">
                <a16:creationId xmlns:a16="http://schemas.microsoft.com/office/drawing/2014/main" id="{9A1D0D9B-33FF-449B-9D52-E70DC40009B2}"/>
              </a:ext>
            </a:extLst>
          </p:cNvPr>
          <p:cNvSpPr>
            <a:spLocks noGrp="1"/>
          </p:cNvSpPr>
          <p:nvPr>
            <p:ph type="body" sz="quarter" idx="15" hasCustomPrompt="1"/>
          </p:nvPr>
        </p:nvSpPr>
        <p:spPr>
          <a:xfrm>
            <a:off x="5570393" y="3091494"/>
            <a:ext cx="5116361" cy="466692"/>
          </a:xfrm>
        </p:spPr>
        <p:txBody>
          <a:bodyPr>
            <a:noAutofit/>
          </a:bodyPr>
          <a:lstStyle>
            <a:lvl1pPr marL="0" indent="0" algn="l">
              <a:buNone/>
              <a:defRPr sz="2400" b="1" i="0" baseline="0">
                <a:solidFill>
                  <a:srgbClr val="583B69"/>
                </a:solidFill>
                <a:latin typeface="Brandon Grotesque Medium" panose="020B06030202030D0202" pitchFamily="34" charset="0"/>
              </a:defRPr>
            </a:lvl1pPr>
          </a:lstStyle>
          <a:p>
            <a:pPr lvl="0"/>
            <a:r>
              <a:rPr lang="es-ES" baseline="0" dirty="0" err="1">
                <a:solidFill>
                  <a:schemeClr val="bg1"/>
                </a:solidFill>
              </a:rPr>
              <a:t>Name</a:t>
            </a:r>
            <a:r>
              <a:rPr lang="es-ES" baseline="0" dirty="0">
                <a:solidFill>
                  <a:schemeClr val="bg1"/>
                </a:solidFill>
              </a:rPr>
              <a:t> </a:t>
            </a:r>
            <a:r>
              <a:rPr lang="es-ES" baseline="0" dirty="0" err="1">
                <a:solidFill>
                  <a:schemeClr val="bg1"/>
                </a:solidFill>
              </a:rPr>
              <a:t>of</a:t>
            </a:r>
            <a:r>
              <a:rPr lang="es-ES" baseline="0" dirty="0">
                <a:solidFill>
                  <a:schemeClr val="bg1"/>
                </a:solidFill>
              </a:rPr>
              <a:t> </a:t>
            </a:r>
            <a:r>
              <a:rPr lang="es-ES" baseline="0" dirty="0" err="1">
                <a:solidFill>
                  <a:schemeClr val="bg1"/>
                </a:solidFill>
              </a:rPr>
              <a:t>the</a:t>
            </a:r>
            <a:r>
              <a:rPr lang="es-ES" baseline="0" dirty="0">
                <a:solidFill>
                  <a:schemeClr val="bg1"/>
                </a:solidFill>
              </a:rPr>
              <a:t> </a:t>
            </a:r>
            <a:r>
              <a:rPr lang="es-ES" baseline="0" dirty="0" err="1">
                <a:solidFill>
                  <a:schemeClr val="bg1"/>
                </a:solidFill>
              </a:rPr>
              <a:t>presenter</a:t>
            </a:r>
            <a:endParaRPr lang="es-ES" dirty="0"/>
          </a:p>
        </p:txBody>
      </p:sp>
      <p:sp>
        <p:nvSpPr>
          <p:cNvPr id="25" name="Marcador de texto 2">
            <a:extLst>
              <a:ext uri="{FF2B5EF4-FFF2-40B4-BE49-F238E27FC236}">
                <a16:creationId xmlns:a16="http://schemas.microsoft.com/office/drawing/2014/main" id="{3AA7B990-61A1-4814-8FA5-663F2C8E41FD}"/>
              </a:ext>
            </a:extLst>
          </p:cNvPr>
          <p:cNvSpPr>
            <a:spLocks noGrp="1"/>
          </p:cNvSpPr>
          <p:nvPr>
            <p:ph type="body" sz="quarter" idx="16" hasCustomPrompt="1"/>
          </p:nvPr>
        </p:nvSpPr>
        <p:spPr>
          <a:xfrm>
            <a:off x="5570393" y="3685759"/>
            <a:ext cx="5116361" cy="466692"/>
          </a:xfrm>
        </p:spPr>
        <p:txBody>
          <a:bodyPr>
            <a:noAutofit/>
          </a:bodyPr>
          <a:lstStyle>
            <a:lvl1pPr marL="0" indent="0" algn="l">
              <a:buNone/>
              <a:defRPr sz="2400" b="1" i="0" baseline="0">
                <a:solidFill>
                  <a:srgbClr val="583B69"/>
                </a:solidFill>
                <a:latin typeface="Brandon Grotesque Medium" panose="020B06030202030D0202" pitchFamily="34" charset="0"/>
              </a:defRPr>
            </a:lvl1pPr>
          </a:lstStyle>
          <a:p>
            <a:pPr lvl="0"/>
            <a:r>
              <a:rPr lang="es-ES" baseline="0" dirty="0">
                <a:solidFill>
                  <a:schemeClr val="bg1"/>
                </a:solidFill>
              </a:rPr>
              <a:t>Role in CHAMELEON</a:t>
            </a:r>
            <a:endParaRPr lang="es-ES" dirty="0"/>
          </a:p>
        </p:txBody>
      </p:sp>
      <p:sp>
        <p:nvSpPr>
          <p:cNvPr id="26" name="Marcador de texto 2">
            <a:extLst>
              <a:ext uri="{FF2B5EF4-FFF2-40B4-BE49-F238E27FC236}">
                <a16:creationId xmlns:a16="http://schemas.microsoft.com/office/drawing/2014/main" id="{4D762B6A-ACE8-47C9-BFED-9C467B62CE95}"/>
              </a:ext>
            </a:extLst>
          </p:cNvPr>
          <p:cNvSpPr>
            <a:spLocks noGrp="1"/>
          </p:cNvSpPr>
          <p:nvPr>
            <p:ph type="body" sz="quarter" idx="17" hasCustomPrompt="1"/>
          </p:nvPr>
        </p:nvSpPr>
        <p:spPr>
          <a:xfrm>
            <a:off x="5570393" y="4280024"/>
            <a:ext cx="5116361" cy="466692"/>
          </a:xfrm>
        </p:spPr>
        <p:txBody>
          <a:bodyPr>
            <a:noAutofit/>
          </a:bodyPr>
          <a:lstStyle>
            <a:lvl1pPr marL="0" indent="0" algn="l">
              <a:buNone/>
              <a:defRPr sz="2400" i="1" baseline="0">
                <a:solidFill>
                  <a:srgbClr val="583B69"/>
                </a:solidFill>
                <a:latin typeface="Brandon Grotesque Medium" panose="020B06030202030D0202" pitchFamily="34" charset="0"/>
              </a:defRPr>
            </a:lvl1pPr>
          </a:lstStyle>
          <a:p>
            <a:pPr lvl="0"/>
            <a:r>
              <a:rPr lang="es-ES" baseline="0" dirty="0" err="1">
                <a:solidFill>
                  <a:schemeClr val="bg1"/>
                </a:solidFill>
              </a:rPr>
              <a:t>Affiliation</a:t>
            </a:r>
            <a:endParaRPr lang="es-ES" dirty="0"/>
          </a:p>
        </p:txBody>
      </p:sp>
      <p:sp>
        <p:nvSpPr>
          <p:cNvPr id="27" name="Marcador de texto 2">
            <a:extLst>
              <a:ext uri="{FF2B5EF4-FFF2-40B4-BE49-F238E27FC236}">
                <a16:creationId xmlns:a16="http://schemas.microsoft.com/office/drawing/2014/main" id="{F899122A-FD48-4AA9-9EB8-CFD44766A9F8}"/>
              </a:ext>
            </a:extLst>
          </p:cNvPr>
          <p:cNvSpPr>
            <a:spLocks noGrp="1"/>
          </p:cNvSpPr>
          <p:nvPr>
            <p:ph type="body" sz="quarter" idx="18" hasCustomPrompt="1"/>
          </p:nvPr>
        </p:nvSpPr>
        <p:spPr>
          <a:xfrm>
            <a:off x="5570393" y="4874290"/>
            <a:ext cx="5116361" cy="466692"/>
          </a:xfrm>
        </p:spPr>
        <p:txBody>
          <a:bodyPr>
            <a:noAutofit/>
          </a:bodyPr>
          <a:lstStyle>
            <a:lvl1pPr marL="0" indent="0" algn="l">
              <a:buNone/>
              <a:defRPr sz="2400" i="1" baseline="0">
                <a:solidFill>
                  <a:srgbClr val="583B69"/>
                </a:solidFill>
                <a:latin typeface="Brandon Grotesque Medium" panose="020B06030202030D0202" pitchFamily="34" charset="0"/>
              </a:defRPr>
            </a:lvl1pPr>
          </a:lstStyle>
          <a:p>
            <a:pPr lvl="0"/>
            <a:r>
              <a:rPr lang="es-ES" baseline="0" dirty="0" err="1">
                <a:solidFill>
                  <a:schemeClr val="bg1"/>
                </a:solidFill>
              </a:rPr>
              <a:t>Contact</a:t>
            </a:r>
            <a:r>
              <a:rPr lang="es-ES" baseline="0" dirty="0">
                <a:solidFill>
                  <a:schemeClr val="bg1"/>
                </a:solidFill>
              </a:rPr>
              <a:t> </a:t>
            </a:r>
            <a:r>
              <a:rPr lang="es-ES" baseline="0" dirty="0" err="1">
                <a:solidFill>
                  <a:schemeClr val="bg1"/>
                </a:solidFill>
              </a:rPr>
              <a:t>details</a:t>
            </a:r>
            <a:endParaRPr lang="es-ES" dirty="0"/>
          </a:p>
        </p:txBody>
      </p:sp>
      <p:sp>
        <p:nvSpPr>
          <p:cNvPr id="18" name="Rectángulo 17">
            <a:extLst>
              <a:ext uri="{FF2B5EF4-FFF2-40B4-BE49-F238E27FC236}">
                <a16:creationId xmlns:a16="http://schemas.microsoft.com/office/drawing/2014/main" id="{4B9EA687-7195-43B1-8DCE-1056D78C3EC8}"/>
              </a:ext>
            </a:extLst>
          </p:cNvPr>
          <p:cNvSpPr/>
          <p:nvPr userDrawn="1"/>
        </p:nvSpPr>
        <p:spPr>
          <a:xfrm>
            <a:off x="3888000" y="5928067"/>
            <a:ext cx="7722300" cy="646331"/>
          </a:xfrm>
          <a:prstGeom prst="rect">
            <a:avLst/>
          </a:prstGeom>
        </p:spPr>
        <p:txBody>
          <a:bodyPr wrap="square">
            <a:spAutoFit/>
          </a:bodyPr>
          <a:lstStyle/>
          <a:p>
            <a:pPr algn="just"/>
            <a:r>
              <a:rPr lang="en-US" sz="1200">
                <a:solidFill>
                  <a:srgbClr val="583B69"/>
                </a:solidFill>
                <a:latin typeface="Brandon Grotesque Medium" panose="020B06030202030D0202" pitchFamily="34" charset="0"/>
              </a:rPr>
              <a:t>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endParaRPr lang="es-ES" sz="1200" dirty="0">
              <a:solidFill>
                <a:srgbClr val="583B69"/>
              </a:solidFill>
              <a:latin typeface="Brandon Grotesque Medium" panose="020B06030202030D0202" pitchFamily="34" charset="0"/>
            </a:endParaRPr>
          </a:p>
        </p:txBody>
      </p:sp>
      <p:pic>
        <p:nvPicPr>
          <p:cNvPr id="19" name="Imagen 18">
            <a:extLst>
              <a:ext uri="{FF2B5EF4-FFF2-40B4-BE49-F238E27FC236}">
                <a16:creationId xmlns:a16="http://schemas.microsoft.com/office/drawing/2014/main" id="{18D86008-B523-4A02-A15A-CF120ED4FA2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61121" y="5881872"/>
            <a:ext cx="3517716" cy="738000"/>
          </a:xfrm>
          <a:prstGeom prst="rect">
            <a:avLst/>
          </a:prstGeom>
        </p:spPr>
      </p:pic>
    </p:spTree>
    <p:extLst>
      <p:ext uri="{BB962C8B-B14F-4D97-AF65-F5344CB8AC3E}">
        <p14:creationId xmlns:p14="http://schemas.microsoft.com/office/powerpoint/2010/main" val="2265871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3 col">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0CA8E7D7-EDF7-4816-ABCE-67F5D665C711}"/>
              </a:ext>
            </a:extLst>
          </p:cNvPr>
          <p:cNvSpPr/>
          <p:nvPr userDrawn="1"/>
        </p:nvSpPr>
        <p:spPr>
          <a:xfrm>
            <a:off x="0" y="-1"/>
            <a:ext cx="12192000" cy="686846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pic>
        <p:nvPicPr>
          <p:cNvPr id="24" name="Imagen 23">
            <a:extLst>
              <a:ext uri="{FF2B5EF4-FFF2-40B4-BE49-F238E27FC236}">
                <a16:creationId xmlns:a16="http://schemas.microsoft.com/office/drawing/2014/main" id="{12D69A65-68E8-8402-9C24-126BDB4C9660}"/>
              </a:ext>
            </a:extLst>
          </p:cNvPr>
          <p:cNvPicPr>
            <a:picLocks noChangeAspect="1"/>
          </p:cNvPicPr>
          <p:nvPr userDrawn="1"/>
        </p:nvPicPr>
        <p:blipFill>
          <a:blip r:embed="rId2">
            <a:extLst>
              <a:ext uri="{28A0092B-C50C-407E-A947-70E740481C1C}">
                <a14:useLocalDpi xmlns:a14="http://schemas.microsoft.com/office/drawing/2010/main" val="0"/>
              </a:ext>
            </a:extLst>
          </a:blip>
          <a:srcRect r="27232"/>
          <a:stretch>
            <a:fillRect/>
          </a:stretch>
        </p:blipFill>
        <p:spPr>
          <a:xfrm rot="4330513">
            <a:off x="7762770" y="3706851"/>
            <a:ext cx="3312748" cy="4552487"/>
          </a:xfrm>
          <a:custGeom>
            <a:avLst/>
            <a:gdLst>
              <a:gd name="connsiteX0" fmla="*/ 0 w 3312748"/>
              <a:gd name="connsiteY0" fmla="*/ 0 h 4552487"/>
              <a:gd name="connsiteX1" fmla="*/ 3312748 w 3312748"/>
              <a:gd name="connsiteY1" fmla="*/ 0 h 4552487"/>
              <a:gd name="connsiteX2" fmla="*/ 1848931 w 3312748"/>
              <a:gd name="connsiteY2" fmla="*/ 4552487 h 4552487"/>
              <a:gd name="connsiteX3" fmla="*/ 0 w 3312748"/>
              <a:gd name="connsiteY3" fmla="*/ 4552487 h 4552487"/>
            </a:gdLst>
            <a:ahLst/>
            <a:cxnLst>
              <a:cxn ang="0">
                <a:pos x="connsiteX0" y="connsiteY0"/>
              </a:cxn>
              <a:cxn ang="0">
                <a:pos x="connsiteX1" y="connsiteY1"/>
              </a:cxn>
              <a:cxn ang="0">
                <a:pos x="connsiteX2" y="connsiteY2"/>
              </a:cxn>
              <a:cxn ang="0">
                <a:pos x="connsiteX3" y="connsiteY3"/>
              </a:cxn>
            </a:cxnLst>
            <a:rect l="l" t="t" r="r" b="b"/>
            <a:pathLst>
              <a:path w="3312748" h="4552487">
                <a:moveTo>
                  <a:pt x="0" y="0"/>
                </a:moveTo>
                <a:lnTo>
                  <a:pt x="3312748" y="0"/>
                </a:lnTo>
                <a:lnTo>
                  <a:pt x="1848931" y="4552487"/>
                </a:lnTo>
                <a:lnTo>
                  <a:pt x="0" y="4552487"/>
                </a:lnTo>
                <a:close/>
              </a:path>
            </a:pathLst>
          </a:custGeom>
        </p:spPr>
      </p:pic>
      <p:pic>
        <p:nvPicPr>
          <p:cNvPr id="35" name="Imagen 34">
            <a:extLst>
              <a:ext uri="{FF2B5EF4-FFF2-40B4-BE49-F238E27FC236}">
                <a16:creationId xmlns:a16="http://schemas.microsoft.com/office/drawing/2014/main" id="{2EAC3AF8-F5F1-02BD-15DD-BD83B87F6830}"/>
              </a:ext>
            </a:extLst>
          </p:cNvPr>
          <p:cNvPicPr>
            <a:picLocks noChangeAspect="1"/>
          </p:cNvPicPr>
          <p:nvPr userDrawn="1"/>
        </p:nvPicPr>
        <p:blipFill>
          <a:blip r:embed="rId2">
            <a:extLst>
              <a:ext uri="{28A0092B-C50C-407E-A947-70E740481C1C}">
                <a14:useLocalDpi xmlns:a14="http://schemas.microsoft.com/office/drawing/2010/main" val="0"/>
              </a:ext>
            </a:extLst>
          </a:blip>
          <a:srcRect l="19841" b="10305"/>
          <a:stretch>
            <a:fillRect/>
          </a:stretch>
        </p:blipFill>
        <p:spPr>
          <a:xfrm rot="4931023">
            <a:off x="-88164" y="-781129"/>
            <a:ext cx="6426780" cy="7191292"/>
          </a:xfrm>
          <a:custGeom>
            <a:avLst/>
            <a:gdLst>
              <a:gd name="connsiteX0" fmla="*/ 0 w 6426780"/>
              <a:gd name="connsiteY0" fmla="*/ 6309072 h 7191292"/>
              <a:gd name="connsiteX1" fmla="*/ 866062 w 6426780"/>
              <a:gd name="connsiteY1" fmla="*/ 0 h 7191292"/>
              <a:gd name="connsiteX2" fmla="*/ 6426780 w 6426780"/>
              <a:gd name="connsiteY2" fmla="*/ 0 h 7191292"/>
              <a:gd name="connsiteX3" fmla="*/ 6426780 w 6426780"/>
              <a:gd name="connsiteY3" fmla="*/ 7191292 h 7191292"/>
            </a:gdLst>
            <a:ahLst/>
            <a:cxnLst>
              <a:cxn ang="0">
                <a:pos x="connsiteX0" y="connsiteY0"/>
              </a:cxn>
              <a:cxn ang="0">
                <a:pos x="connsiteX1" y="connsiteY1"/>
              </a:cxn>
              <a:cxn ang="0">
                <a:pos x="connsiteX2" y="connsiteY2"/>
              </a:cxn>
              <a:cxn ang="0">
                <a:pos x="connsiteX3" y="connsiteY3"/>
              </a:cxn>
            </a:cxnLst>
            <a:rect l="l" t="t" r="r" b="b"/>
            <a:pathLst>
              <a:path w="6426780" h="7191292">
                <a:moveTo>
                  <a:pt x="0" y="6309072"/>
                </a:moveTo>
                <a:lnTo>
                  <a:pt x="866062" y="0"/>
                </a:lnTo>
                <a:lnTo>
                  <a:pt x="6426780" y="0"/>
                </a:lnTo>
                <a:lnTo>
                  <a:pt x="6426780" y="7191292"/>
                </a:lnTo>
                <a:close/>
              </a:path>
            </a:pathLst>
          </a:custGeom>
        </p:spPr>
      </p:pic>
      <p:pic>
        <p:nvPicPr>
          <p:cNvPr id="36" name="Imagen 35">
            <a:extLst>
              <a:ext uri="{FF2B5EF4-FFF2-40B4-BE49-F238E27FC236}">
                <a16:creationId xmlns:a16="http://schemas.microsoft.com/office/drawing/2014/main" id="{2263189C-AD83-062A-0495-03923DEB51A6}"/>
              </a:ext>
            </a:extLst>
          </p:cNvPr>
          <p:cNvPicPr>
            <a:picLocks noChangeAspect="1"/>
          </p:cNvPicPr>
          <p:nvPr userDrawn="1"/>
        </p:nvPicPr>
        <p:blipFill>
          <a:blip r:embed="rId2">
            <a:extLst>
              <a:ext uri="{28A0092B-C50C-407E-A947-70E740481C1C}">
                <a14:useLocalDpi xmlns:a14="http://schemas.microsoft.com/office/drawing/2010/main" val="0"/>
              </a:ext>
            </a:extLst>
          </a:blip>
          <a:srcRect t="39361"/>
          <a:stretch>
            <a:fillRect/>
          </a:stretch>
        </p:blipFill>
        <p:spPr>
          <a:xfrm rot="2605222">
            <a:off x="6840750" y="-687786"/>
            <a:ext cx="7441252" cy="4512330"/>
          </a:xfrm>
          <a:custGeom>
            <a:avLst/>
            <a:gdLst>
              <a:gd name="connsiteX0" fmla="*/ 0 w 7441252"/>
              <a:gd name="connsiteY0" fmla="*/ 3624973 h 4512330"/>
              <a:gd name="connsiteX1" fmla="*/ 3830574 w 7441252"/>
              <a:gd name="connsiteY1" fmla="*/ 0 h 4512330"/>
              <a:gd name="connsiteX2" fmla="*/ 7441252 w 7441252"/>
              <a:gd name="connsiteY2" fmla="*/ 3815467 h 4512330"/>
              <a:gd name="connsiteX3" fmla="*/ 7441252 w 7441252"/>
              <a:gd name="connsiteY3" fmla="*/ 4512330 h 4512330"/>
              <a:gd name="connsiteX4" fmla="*/ 0 w 7441252"/>
              <a:gd name="connsiteY4" fmla="*/ 4512330 h 451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1252" h="4512330">
                <a:moveTo>
                  <a:pt x="0" y="3624973"/>
                </a:moveTo>
                <a:lnTo>
                  <a:pt x="3830574" y="0"/>
                </a:lnTo>
                <a:lnTo>
                  <a:pt x="7441252" y="3815467"/>
                </a:lnTo>
                <a:lnTo>
                  <a:pt x="7441252" y="4512330"/>
                </a:lnTo>
                <a:lnTo>
                  <a:pt x="0" y="4512330"/>
                </a:lnTo>
                <a:close/>
              </a:path>
            </a:pathLst>
          </a:custGeom>
        </p:spPr>
      </p:pic>
      <p:sp>
        <p:nvSpPr>
          <p:cNvPr id="14" name="Rectangle: Rounded Corners 1">
            <a:extLst>
              <a:ext uri="{FF2B5EF4-FFF2-40B4-BE49-F238E27FC236}">
                <a16:creationId xmlns:a16="http://schemas.microsoft.com/office/drawing/2014/main" id="{66A4ACD3-D164-73FC-0A25-65919DC6F3A3}"/>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3626523" y="1202547"/>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34" name="Elipse 33">
            <a:extLst>
              <a:ext uri="{FF2B5EF4-FFF2-40B4-BE49-F238E27FC236}">
                <a16:creationId xmlns:a16="http://schemas.microsoft.com/office/drawing/2014/main" id="{221058F0-9176-0F63-C8B1-41B05E2E209C}"/>
              </a:ext>
            </a:extLst>
          </p:cNvPr>
          <p:cNvSpPr/>
          <p:nvPr userDrawn="1"/>
        </p:nvSpPr>
        <p:spPr>
          <a:xfrm>
            <a:off x="8817309" y="2016106"/>
            <a:ext cx="1479666" cy="1456187"/>
          </a:xfrm>
          <a:prstGeom prst="ellipse">
            <a:avLst/>
          </a:prstGeom>
          <a:solidFill>
            <a:srgbClr val="583B69"/>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32" name="Elipse 31">
            <a:extLst>
              <a:ext uri="{FF2B5EF4-FFF2-40B4-BE49-F238E27FC236}">
                <a16:creationId xmlns:a16="http://schemas.microsoft.com/office/drawing/2014/main" id="{E1B924CF-FDB0-526C-C8F7-9F5F2776FA51}"/>
              </a:ext>
            </a:extLst>
          </p:cNvPr>
          <p:cNvSpPr/>
          <p:nvPr userDrawn="1"/>
        </p:nvSpPr>
        <p:spPr>
          <a:xfrm>
            <a:off x="1308811" y="2016107"/>
            <a:ext cx="1479666" cy="1456187"/>
          </a:xfrm>
          <a:prstGeom prst="ellipse">
            <a:avLst/>
          </a:prstGeom>
          <a:solidFill>
            <a:srgbClr val="FAC82E"/>
          </a:solidFill>
          <a:ln>
            <a:solidFill>
              <a:srgbClr val="FAC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26" name="Elipse 25">
            <a:extLst>
              <a:ext uri="{FF2B5EF4-FFF2-40B4-BE49-F238E27FC236}">
                <a16:creationId xmlns:a16="http://schemas.microsoft.com/office/drawing/2014/main" id="{CC3089CA-C0A1-E794-241D-99131D92E4CD}"/>
              </a:ext>
            </a:extLst>
          </p:cNvPr>
          <p:cNvSpPr/>
          <p:nvPr userDrawn="1"/>
        </p:nvSpPr>
        <p:spPr>
          <a:xfrm>
            <a:off x="1537854" y="2016108"/>
            <a:ext cx="1479666" cy="1456187"/>
          </a:xfrm>
          <a:prstGeom prst="ellipse">
            <a:avLst/>
          </a:prstGeom>
          <a:solidFill>
            <a:srgbClr val="DC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33" name="Elipse 32">
            <a:extLst>
              <a:ext uri="{FF2B5EF4-FFF2-40B4-BE49-F238E27FC236}">
                <a16:creationId xmlns:a16="http://schemas.microsoft.com/office/drawing/2014/main" id="{E21994B7-F003-4AED-5165-E03A7F6D66F6}"/>
              </a:ext>
            </a:extLst>
          </p:cNvPr>
          <p:cNvSpPr/>
          <p:nvPr userDrawn="1"/>
        </p:nvSpPr>
        <p:spPr>
          <a:xfrm>
            <a:off x="5164460" y="2009024"/>
            <a:ext cx="1479666" cy="1456187"/>
          </a:xfrm>
          <a:prstGeom prst="ellipse">
            <a:avLst/>
          </a:prstGeom>
          <a:solidFill>
            <a:srgbClr val="C3C56F"/>
          </a:solidFill>
          <a:ln>
            <a:solidFill>
              <a:srgbClr val="C3C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27" name="Elipse 26">
            <a:extLst>
              <a:ext uri="{FF2B5EF4-FFF2-40B4-BE49-F238E27FC236}">
                <a16:creationId xmlns:a16="http://schemas.microsoft.com/office/drawing/2014/main" id="{07533FD3-BF52-6D50-3588-7302BD47DF15}"/>
              </a:ext>
            </a:extLst>
          </p:cNvPr>
          <p:cNvSpPr/>
          <p:nvPr userDrawn="1"/>
        </p:nvSpPr>
        <p:spPr>
          <a:xfrm>
            <a:off x="5356167" y="2016108"/>
            <a:ext cx="1479666" cy="1456187"/>
          </a:xfrm>
          <a:prstGeom prst="ellipse">
            <a:avLst/>
          </a:prstGeom>
          <a:solidFill>
            <a:srgbClr val="DC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28" name="Elipse 27">
            <a:extLst>
              <a:ext uri="{FF2B5EF4-FFF2-40B4-BE49-F238E27FC236}">
                <a16:creationId xmlns:a16="http://schemas.microsoft.com/office/drawing/2014/main" id="{826DD369-8561-BA5D-8D3C-E786890405E3}"/>
              </a:ext>
            </a:extLst>
          </p:cNvPr>
          <p:cNvSpPr/>
          <p:nvPr userDrawn="1"/>
        </p:nvSpPr>
        <p:spPr>
          <a:xfrm>
            <a:off x="9020109" y="2016107"/>
            <a:ext cx="1479666" cy="1456187"/>
          </a:xfrm>
          <a:prstGeom prst="ellipse">
            <a:avLst/>
          </a:prstGeom>
          <a:solidFill>
            <a:srgbClr val="DC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2" name="Marcador de posición de imagen 11">
            <a:extLst>
              <a:ext uri="{FF2B5EF4-FFF2-40B4-BE49-F238E27FC236}">
                <a16:creationId xmlns:a16="http://schemas.microsoft.com/office/drawing/2014/main" id="{7ED1772F-3815-D7B9-C7A7-CB35A95BEB57}"/>
              </a:ext>
            </a:extLst>
          </p:cNvPr>
          <p:cNvSpPr>
            <a:spLocks noGrp="1"/>
          </p:cNvSpPr>
          <p:nvPr>
            <p:ph type="pic" sz="quarter" idx="13" hasCustomPrompt="1"/>
          </p:nvPr>
        </p:nvSpPr>
        <p:spPr>
          <a:xfrm>
            <a:off x="1537855" y="2016000"/>
            <a:ext cx="1479666" cy="1456187"/>
          </a:xfrm>
          <a:prstGeom prst="ellipse">
            <a:avLst/>
          </a:prstGeom>
        </p:spPr>
        <p:txBody>
          <a:bodyPr/>
          <a:lstStyle>
            <a:lvl1pPr marL="0" indent="0">
              <a:buNone/>
              <a:defRPr sz="2000">
                <a:latin typeface="Brandon Grotesque Medium" panose="020B06030202030D0202" pitchFamily="34" charset="0"/>
              </a:defRPr>
            </a:lvl1pPr>
          </a:lstStyle>
          <a:p>
            <a:r>
              <a:rPr lang="es-ES"/>
              <a:t> Image</a:t>
            </a:r>
            <a:endParaRPr lang="es-ES" dirty="0"/>
          </a:p>
        </p:txBody>
      </p:sp>
      <p:sp>
        <p:nvSpPr>
          <p:cNvPr id="51" name="Marcador de posición de imagen 11">
            <a:extLst>
              <a:ext uri="{FF2B5EF4-FFF2-40B4-BE49-F238E27FC236}">
                <a16:creationId xmlns:a16="http://schemas.microsoft.com/office/drawing/2014/main" id="{BCF5925B-AF6E-B8FE-66AF-3A0BCA5516D9}"/>
              </a:ext>
            </a:extLst>
          </p:cNvPr>
          <p:cNvSpPr>
            <a:spLocks noGrp="1"/>
          </p:cNvSpPr>
          <p:nvPr>
            <p:ph type="pic" sz="quarter" idx="14" hasCustomPrompt="1"/>
          </p:nvPr>
        </p:nvSpPr>
        <p:spPr>
          <a:xfrm>
            <a:off x="5356166" y="2016000"/>
            <a:ext cx="1479666" cy="1456187"/>
          </a:xfrm>
          <a:prstGeom prst="ellipse">
            <a:avLst/>
          </a:prstGeom>
        </p:spPr>
        <p:txBody>
          <a:bodyPr/>
          <a:lstStyle>
            <a:lvl1pPr marL="0" indent="0">
              <a:buNone/>
              <a:defRPr sz="2000">
                <a:latin typeface="Brandon Grotesque Medium" panose="020B06030202030D0202" pitchFamily="34" charset="0"/>
              </a:defRPr>
            </a:lvl1pPr>
          </a:lstStyle>
          <a:p>
            <a:r>
              <a:rPr lang="es-ES"/>
              <a:t> Image</a:t>
            </a:r>
            <a:endParaRPr lang="es-ES" dirty="0"/>
          </a:p>
        </p:txBody>
      </p:sp>
      <p:sp>
        <p:nvSpPr>
          <p:cNvPr id="52" name="Marcador de posición de imagen 11">
            <a:extLst>
              <a:ext uri="{FF2B5EF4-FFF2-40B4-BE49-F238E27FC236}">
                <a16:creationId xmlns:a16="http://schemas.microsoft.com/office/drawing/2014/main" id="{6D1EB29F-58DF-CA83-FCEA-C5D428EF9FC2}"/>
              </a:ext>
            </a:extLst>
          </p:cNvPr>
          <p:cNvSpPr>
            <a:spLocks noGrp="1"/>
          </p:cNvSpPr>
          <p:nvPr>
            <p:ph type="pic" sz="quarter" idx="15" hasCustomPrompt="1"/>
          </p:nvPr>
        </p:nvSpPr>
        <p:spPr>
          <a:xfrm>
            <a:off x="9020109" y="2008800"/>
            <a:ext cx="1479666" cy="1456187"/>
          </a:xfrm>
          <a:prstGeom prst="ellipse">
            <a:avLst/>
          </a:prstGeom>
        </p:spPr>
        <p:txBody>
          <a:bodyPr/>
          <a:lstStyle>
            <a:lvl1pPr marL="0" indent="0">
              <a:buNone/>
              <a:defRPr sz="2000">
                <a:latin typeface="Brandon Grotesque Medium" panose="020B06030202030D0202" pitchFamily="34" charset="0"/>
              </a:defRPr>
            </a:lvl1pPr>
          </a:lstStyle>
          <a:p>
            <a:r>
              <a:rPr lang="es-ES"/>
              <a:t> Image</a:t>
            </a:r>
            <a:endParaRPr lang="es-ES" dirty="0"/>
          </a:p>
        </p:txBody>
      </p:sp>
      <p:sp>
        <p:nvSpPr>
          <p:cNvPr id="20" name="Marcador de número de diapositiva 4">
            <a:extLst>
              <a:ext uri="{FF2B5EF4-FFF2-40B4-BE49-F238E27FC236}">
                <a16:creationId xmlns:a16="http://schemas.microsoft.com/office/drawing/2014/main" id="{268A3938-E4F4-41DF-ADAD-78DB766CDFFD}"/>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solidFill>
                  <a:srgbClr val="DED2E6"/>
                </a:solidFill>
                <a:latin typeface="Brandon Grotesque Medium" panose="020B06030202030D0202" pitchFamily="34" charset="0"/>
              </a:rPr>
              <a:pPr/>
              <a:t>‹Nº›</a:t>
            </a:fld>
            <a:endParaRPr lang="es-ES" sz="1600" dirty="0">
              <a:solidFill>
                <a:srgbClr val="DED2E6"/>
              </a:solidFill>
              <a:latin typeface="Brandon Grotesque Medium" panose="020B06030202030D0202" pitchFamily="34" charset="0"/>
            </a:endParaRPr>
          </a:p>
        </p:txBody>
      </p:sp>
      <p:sp>
        <p:nvSpPr>
          <p:cNvPr id="21" name="Date Placeholder 1">
            <a:extLst>
              <a:ext uri="{FF2B5EF4-FFF2-40B4-BE49-F238E27FC236}">
                <a16:creationId xmlns:a16="http://schemas.microsoft.com/office/drawing/2014/main" id="{1F218612-C5AC-4334-A298-C09FEBE09EFE}"/>
              </a:ext>
            </a:extLst>
          </p:cNvPr>
          <p:cNvSpPr>
            <a:spLocks noGrp="1"/>
          </p:cNvSpPr>
          <p:nvPr>
            <p:ph type="dt" sz="half" idx="21"/>
          </p:nvPr>
        </p:nvSpPr>
        <p:spPr>
          <a:xfrm>
            <a:off x="10183090" y="6552000"/>
            <a:ext cx="1371600" cy="365125"/>
          </a:xfrm>
        </p:spPr>
        <p:txBody>
          <a:bodyPr/>
          <a:lstStyle>
            <a:lvl1pPr>
              <a:defRPr sz="1600">
                <a:solidFill>
                  <a:srgbClr val="DED2E6"/>
                </a:solidFill>
                <a:latin typeface="Brandon Grotesque Medium" panose="020B06030202030D0202" pitchFamily="34" charset="0"/>
              </a:defRPr>
            </a:lvl1pPr>
          </a:lstStyle>
          <a:p>
            <a:r>
              <a:rPr lang="en-US"/>
              <a:t>Date</a:t>
            </a:r>
            <a:endParaRPr lang="en-US" dirty="0"/>
          </a:p>
        </p:txBody>
      </p:sp>
      <p:sp>
        <p:nvSpPr>
          <p:cNvPr id="23" name="Footer Placeholder 3">
            <a:extLst>
              <a:ext uri="{FF2B5EF4-FFF2-40B4-BE49-F238E27FC236}">
                <a16:creationId xmlns:a16="http://schemas.microsoft.com/office/drawing/2014/main" id="{9893D66F-D470-4634-8658-42B78185356E}"/>
              </a:ext>
            </a:extLst>
          </p:cNvPr>
          <p:cNvSpPr>
            <a:spLocks noGrp="1"/>
          </p:cNvSpPr>
          <p:nvPr>
            <p:ph type="ftr" sz="quarter" idx="22"/>
          </p:nvPr>
        </p:nvSpPr>
        <p:spPr>
          <a:xfrm>
            <a:off x="4219200" y="6552000"/>
            <a:ext cx="4114800" cy="365125"/>
          </a:xfrm>
        </p:spPr>
        <p:txBody>
          <a:bodyPr/>
          <a:lstStyle>
            <a:lvl1pPr>
              <a:defRPr sz="1600">
                <a:solidFill>
                  <a:srgbClr val="DED2E6"/>
                </a:solidFill>
                <a:latin typeface="Brandon Grotesque Medium" panose="020B06030202030D0202" pitchFamily="34" charset="0"/>
              </a:defRPr>
            </a:lvl1pPr>
          </a:lstStyle>
          <a:p>
            <a:r>
              <a:rPr lang="en-US"/>
              <a:t>Name of event</a:t>
            </a:r>
            <a:endParaRPr lang="en-US" dirty="0"/>
          </a:p>
        </p:txBody>
      </p:sp>
      <p:sp>
        <p:nvSpPr>
          <p:cNvPr id="3" name="Marcador de texto 2">
            <a:extLst>
              <a:ext uri="{FF2B5EF4-FFF2-40B4-BE49-F238E27FC236}">
                <a16:creationId xmlns:a16="http://schemas.microsoft.com/office/drawing/2014/main" id="{721D4C6E-CE90-4DC8-8072-A06126CFAACC}"/>
              </a:ext>
            </a:extLst>
          </p:cNvPr>
          <p:cNvSpPr>
            <a:spLocks noGrp="1"/>
          </p:cNvSpPr>
          <p:nvPr>
            <p:ph type="body" sz="quarter" idx="23" hasCustomPrompt="1"/>
          </p:nvPr>
        </p:nvSpPr>
        <p:spPr>
          <a:xfrm>
            <a:off x="831273" y="521653"/>
            <a:ext cx="10478993" cy="709200"/>
          </a:xfrm>
        </p:spPr>
        <p:txBody>
          <a:bodyPr>
            <a:noAutofit/>
          </a:bodyPr>
          <a:lstStyle>
            <a:lvl1pPr marL="0" indent="0" algn="ctr">
              <a:buNone/>
              <a:defRPr sz="4400">
                <a:solidFill>
                  <a:schemeClr val="accent3"/>
                </a:solidFill>
                <a:latin typeface="Brandon Grotesque Medium" panose="020B06030202030D0202" pitchFamily="34" charset="0"/>
              </a:defRPr>
            </a:lvl1pPr>
          </a:lstStyle>
          <a:p>
            <a:pPr lvl="0"/>
            <a:r>
              <a:rPr lang="es-ES"/>
              <a:t>Title</a:t>
            </a:r>
          </a:p>
        </p:txBody>
      </p:sp>
      <p:sp>
        <p:nvSpPr>
          <p:cNvPr id="29" name="Marcador de texto 2">
            <a:extLst>
              <a:ext uri="{FF2B5EF4-FFF2-40B4-BE49-F238E27FC236}">
                <a16:creationId xmlns:a16="http://schemas.microsoft.com/office/drawing/2014/main" id="{DDDB847B-A1D3-4425-B66A-D658F5D10DB6}"/>
              </a:ext>
            </a:extLst>
          </p:cNvPr>
          <p:cNvSpPr>
            <a:spLocks noGrp="1"/>
          </p:cNvSpPr>
          <p:nvPr>
            <p:ph type="body" sz="quarter" idx="26" hasCustomPrompt="1"/>
          </p:nvPr>
        </p:nvSpPr>
        <p:spPr>
          <a:xfrm>
            <a:off x="859848" y="3789657"/>
            <a:ext cx="3107338" cy="2346833"/>
          </a:xfrm>
        </p:spPr>
        <p:txBody>
          <a:bodyPr>
            <a:noAutofit/>
          </a:bodyPr>
          <a:lstStyle>
            <a:lvl1pPr marL="0" indent="0" algn="ctr">
              <a:buNone/>
              <a:defRPr sz="2400">
                <a:solidFill>
                  <a:schemeClr val="accent3"/>
                </a:solidFill>
                <a:latin typeface="Brandon Grotesque Medium" panose="020B06030202030D0202" pitchFamily="34" charset="0"/>
              </a:defRPr>
            </a:lvl1pPr>
          </a:lstStyle>
          <a:p>
            <a:pPr lvl="0"/>
            <a:r>
              <a:rPr lang="es-ES"/>
              <a:t>Text</a:t>
            </a:r>
          </a:p>
        </p:txBody>
      </p:sp>
      <p:sp>
        <p:nvSpPr>
          <p:cNvPr id="30" name="Marcador de texto 2">
            <a:extLst>
              <a:ext uri="{FF2B5EF4-FFF2-40B4-BE49-F238E27FC236}">
                <a16:creationId xmlns:a16="http://schemas.microsoft.com/office/drawing/2014/main" id="{1EA5AA0A-C810-4356-ADEC-C4BD59B02ACF}"/>
              </a:ext>
            </a:extLst>
          </p:cNvPr>
          <p:cNvSpPr>
            <a:spLocks noGrp="1"/>
          </p:cNvSpPr>
          <p:nvPr>
            <p:ph type="body" sz="quarter" idx="27" hasCustomPrompt="1"/>
          </p:nvPr>
        </p:nvSpPr>
        <p:spPr>
          <a:xfrm>
            <a:off x="4438682" y="3789657"/>
            <a:ext cx="3107338" cy="2346833"/>
          </a:xfrm>
        </p:spPr>
        <p:txBody>
          <a:bodyPr>
            <a:noAutofit/>
          </a:bodyPr>
          <a:lstStyle>
            <a:lvl1pPr marL="0" indent="0" algn="ctr">
              <a:buNone/>
              <a:defRPr sz="2400">
                <a:solidFill>
                  <a:schemeClr val="accent3"/>
                </a:solidFill>
                <a:latin typeface="Brandon Grotesque Medium" panose="020B06030202030D0202" pitchFamily="34" charset="0"/>
              </a:defRPr>
            </a:lvl1pPr>
          </a:lstStyle>
          <a:p>
            <a:pPr lvl="0"/>
            <a:r>
              <a:rPr lang="es-ES"/>
              <a:t>Text</a:t>
            </a:r>
          </a:p>
        </p:txBody>
      </p:sp>
      <p:sp>
        <p:nvSpPr>
          <p:cNvPr id="31" name="Marcador de texto 2">
            <a:extLst>
              <a:ext uri="{FF2B5EF4-FFF2-40B4-BE49-F238E27FC236}">
                <a16:creationId xmlns:a16="http://schemas.microsoft.com/office/drawing/2014/main" id="{A6E01E38-0FDF-4874-866F-E5B8F08B28C4}"/>
              </a:ext>
            </a:extLst>
          </p:cNvPr>
          <p:cNvSpPr>
            <a:spLocks noGrp="1"/>
          </p:cNvSpPr>
          <p:nvPr>
            <p:ph type="body" sz="quarter" idx="28" hasCustomPrompt="1"/>
          </p:nvPr>
        </p:nvSpPr>
        <p:spPr>
          <a:xfrm>
            <a:off x="8112479" y="3789656"/>
            <a:ext cx="3107338" cy="2346833"/>
          </a:xfrm>
        </p:spPr>
        <p:txBody>
          <a:bodyPr>
            <a:noAutofit/>
          </a:bodyPr>
          <a:lstStyle>
            <a:lvl1pPr marL="0" indent="0" algn="ctr">
              <a:buNone/>
              <a:defRPr sz="2400">
                <a:solidFill>
                  <a:schemeClr val="accent3"/>
                </a:solidFill>
                <a:latin typeface="Brandon Grotesque Medium" panose="020B06030202030D0202" pitchFamily="34" charset="0"/>
              </a:defRPr>
            </a:lvl1pPr>
          </a:lstStyle>
          <a:p>
            <a:pPr lvl="0"/>
            <a:r>
              <a:rPr lang="es-ES"/>
              <a:t>Text</a:t>
            </a:r>
          </a:p>
        </p:txBody>
      </p:sp>
    </p:spTree>
    <p:extLst>
      <p:ext uri="{BB962C8B-B14F-4D97-AF65-F5344CB8AC3E}">
        <p14:creationId xmlns:p14="http://schemas.microsoft.com/office/powerpoint/2010/main" val="806729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3 col B">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0A45B4CE-E446-495C-9413-11ADC777A920}"/>
              </a:ext>
            </a:extLst>
          </p:cNvPr>
          <p:cNvSpPr/>
          <p:nvPr userDrawn="1"/>
        </p:nvSpPr>
        <p:spPr>
          <a:xfrm>
            <a:off x="0" y="-1"/>
            <a:ext cx="12192000" cy="686846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pic>
        <p:nvPicPr>
          <p:cNvPr id="29" name="Imagen 28">
            <a:extLst>
              <a:ext uri="{FF2B5EF4-FFF2-40B4-BE49-F238E27FC236}">
                <a16:creationId xmlns:a16="http://schemas.microsoft.com/office/drawing/2014/main" id="{3A2C6441-D49B-A892-95F6-D89D1D0F8B6F}"/>
              </a:ext>
            </a:extLst>
          </p:cNvPr>
          <p:cNvPicPr>
            <a:picLocks noChangeAspect="1"/>
          </p:cNvPicPr>
          <p:nvPr userDrawn="1"/>
        </p:nvPicPr>
        <p:blipFill>
          <a:blip r:embed="rId2">
            <a:extLst>
              <a:ext uri="{28A0092B-C50C-407E-A947-70E740481C1C}">
                <a14:useLocalDpi xmlns:a14="http://schemas.microsoft.com/office/drawing/2010/main" val="0"/>
              </a:ext>
            </a:extLst>
          </a:blip>
          <a:srcRect r="27232"/>
          <a:stretch>
            <a:fillRect/>
          </a:stretch>
        </p:blipFill>
        <p:spPr>
          <a:xfrm rot="4330513">
            <a:off x="7762770" y="3706851"/>
            <a:ext cx="3312748" cy="4552487"/>
          </a:xfrm>
          <a:custGeom>
            <a:avLst/>
            <a:gdLst>
              <a:gd name="connsiteX0" fmla="*/ 0 w 3312748"/>
              <a:gd name="connsiteY0" fmla="*/ 0 h 4552487"/>
              <a:gd name="connsiteX1" fmla="*/ 3312748 w 3312748"/>
              <a:gd name="connsiteY1" fmla="*/ 0 h 4552487"/>
              <a:gd name="connsiteX2" fmla="*/ 1848931 w 3312748"/>
              <a:gd name="connsiteY2" fmla="*/ 4552487 h 4552487"/>
              <a:gd name="connsiteX3" fmla="*/ 0 w 3312748"/>
              <a:gd name="connsiteY3" fmla="*/ 4552487 h 4552487"/>
            </a:gdLst>
            <a:ahLst/>
            <a:cxnLst>
              <a:cxn ang="0">
                <a:pos x="connsiteX0" y="connsiteY0"/>
              </a:cxn>
              <a:cxn ang="0">
                <a:pos x="connsiteX1" y="connsiteY1"/>
              </a:cxn>
              <a:cxn ang="0">
                <a:pos x="connsiteX2" y="connsiteY2"/>
              </a:cxn>
              <a:cxn ang="0">
                <a:pos x="connsiteX3" y="connsiteY3"/>
              </a:cxn>
            </a:cxnLst>
            <a:rect l="l" t="t" r="r" b="b"/>
            <a:pathLst>
              <a:path w="3312748" h="4552487">
                <a:moveTo>
                  <a:pt x="0" y="0"/>
                </a:moveTo>
                <a:lnTo>
                  <a:pt x="3312748" y="0"/>
                </a:lnTo>
                <a:lnTo>
                  <a:pt x="1848931" y="4552487"/>
                </a:lnTo>
                <a:lnTo>
                  <a:pt x="0" y="4552487"/>
                </a:lnTo>
                <a:close/>
              </a:path>
            </a:pathLst>
          </a:custGeom>
        </p:spPr>
      </p:pic>
      <p:pic>
        <p:nvPicPr>
          <p:cNvPr id="42" name="Imagen 41">
            <a:extLst>
              <a:ext uri="{FF2B5EF4-FFF2-40B4-BE49-F238E27FC236}">
                <a16:creationId xmlns:a16="http://schemas.microsoft.com/office/drawing/2014/main" id="{8CCCDDC7-B95B-D97F-C13B-AADD744D5036}"/>
              </a:ext>
            </a:extLst>
          </p:cNvPr>
          <p:cNvPicPr>
            <a:picLocks noChangeAspect="1"/>
          </p:cNvPicPr>
          <p:nvPr userDrawn="1"/>
        </p:nvPicPr>
        <p:blipFill>
          <a:blip r:embed="rId2">
            <a:extLst>
              <a:ext uri="{28A0092B-C50C-407E-A947-70E740481C1C}">
                <a14:useLocalDpi xmlns:a14="http://schemas.microsoft.com/office/drawing/2010/main" val="0"/>
              </a:ext>
            </a:extLst>
          </a:blip>
          <a:srcRect l="19841" b="10305"/>
          <a:stretch>
            <a:fillRect/>
          </a:stretch>
        </p:blipFill>
        <p:spPr>
          <a:xfrm rot="4931023">
            <a:off x="-88164" y="-781129"/>
            <a:ext cx="6426780" cy="7191292"/>
          </a:xfrm>
          <a:custGeom>
            <a:avLst/>
            <a:gdLst>
              <a:gd name="connsiteX0" fmla="*/ 0 w 6426780"/>
              <a:gd name="connsiteY0" fmla="*/ 6309072 h 7191292"/>
              <a:gd name="connsiteX1" fmla="*/ 866062 w 6426780"/>
              <a:gd name="connsiteY1" fmla="*/ 0 h 7191292"/>
              <a:gd name="connsiteX2" fmla="*/ 6426780 w 6426780"/>
              <a:gd name="connsiteY2" fmla="*/ 0 h 7191292"/>
              <a:gd name="connsiteX3" fmla="*/ 6426780 w 6426780"/>
              <a:gd name="connsiteY3" fmla="*/ 7191292 h 7191292"/>
            </a:gdLst>
            <a:ahLst/>
            <a:cxnLst>
              <a:cxn ang="0">
                <a:pos x="connsiteX0" y="connsiteY0"/>
              </a:cxn>
              <a:cxn ang="0">
                <a:pos x="connsiteX1" y="connsiteY1"/>
              </a:cxn>
              <a:cxn ang="0">
                <a:pos x="connsiteX2" y="connsiteY2"/>
              </a:cxn>
              <a:cxn ang="0">
                <a:pos x="connsiteX3" y="connsiteY3"/>
              </a:cxn>
            </a:cxnLst>
            <a:rect l="l" t="t" r="r" b="b"/>
            <a:pathLst>
              <a:path w="6426780" h="7191292">
                <a:moveTo>
                  <a:pt x="0" y="6309072"/>
                </a:moveTo>
                <a:lnTo>
                  <a:pt x="866062" y="0"/>
                </a:lnTo>
                <a:lnTo>
                  <a:pt x="6426780" y="0"/>
                </a:lnTo>
                <a:lnTo>
                  <a:pt x="6426780" y="7191292"/>
                </a:lnTo>
                <a:close/>
              </a:path>
            </a:pathLst>
          </a:custGeom>
        </p:spPr>
      </p:pic>
      <p:pic>
        <p:nvPicPr>
          <p:cNvPr id="43" name="Imagen 42">
            <a:extLst>
              <a:ext uri="{FF2B5EF4-FFF2-40B4-BE49-F238E27FC236}">
                <a16:creationId xmlns:a16="http://schemas.microsoft.com/office/drawing/2014/main" id="{ED2A9F48-50C1-08B5-A429-AFFB4D57092E}"/>
              </a:ext>
            </a:extLst>
          </p:cNvPr>
          <p:cNvPicPr>
            <a:picLocks noChangeAspect="1"/>
          </p:cNvPicPr>
          <p:nvPr userDrawn="1"/>
        </p:nvPicPr>
        <p:blipFill>
          <a:blip r:embed="rId2">
            <a:extLst>
              <a:ext uri="{28A0092B-C50C-407E-A947-70E740481C1C}">
                <a14:useLocalDpi xmlns:a14="http://schemas.microsoft.com/office/drawing/2010/main" val="0"/>
              </a:ext>
            </a:extLst>
          </a:blip>
          <a:srcRect t="39361"/>
          <a:stretch>
            <a:fillRect/>
          </a:stretch>
        </p:blipFill>
        <p:spPr>
          <a:xfrm rot="2605222">
            <a:off x="6840750" y="-687786"/>
            <a:ext cx="7441252" cy="4512330"/>
          </a:xfrm>
          <a:custGeom>
            <a:avLst/>
            <a:gdLst>
              <a:gd name="connsiteX0" fmla="*/ 0 w 7441252"/>
              <a:gd name="connsiteY0" fmla="*/ 3624973 h 4512330"/>
              <a:gd name="connsiteX1" fmla="*/ 3830574 w 7441252"/>
              <a:gd name="connsiteY1" fmla="*/ 0 h 4512330"/>
              <a:gd name="connsiteX2" fmla="*/ 7441252 w 7441252"/>
              <a:gd name="connsiteY2" fmla="*/ 3815467 h 4512330"/>
              <a:gd name="connsiteX3" fmla="*/ 7441252 w 7441252"/>
              <a:gd name="connsiteY3" fmla="*/ 4512330 h 4512330"/>
              <a:gd name="connsiteX4" fmla="*/ 0 w 7441252"/>
              <a:gd name="connsiteY4" fmla="*/ 4512330 h 451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1252" h="4512330">
                <a:moveTo>
                  <a:pt x="0" y="3624973"/>
                </a:moveTo>
                <a:lnTo>
                  <a:pt x="3830574" y="0"/>
                </a:lnTo>
                <a:lnTo>
                  <a:pt x="7441252" y="3815467"/>
                </a:lnTo>
                <a:lnTo>
                  <a:pt x="7441252" y="4512330"/>
                </a:lnTo>
                <a:lnTo>
                  <a:pt x="0" y="4512330"/>
                </a:lnTo>
                <a:close/>
              </a:path>
            </a:pathLst>
          </a:custGeom>
        </p:spPr>
      </p:pic>
      <p:sp>
        <p:nvSpPr>
          <p:cNvPr id="14" name="Rectangle: Rounded Corners 1">
            <a:extLst>
              <a:ext uri="{FF2B5EF4-FFF2-40B4-BE49-F238E27FC236}">
                <a16:creationId xmlns:a16="http://schemas.microsoft.com/office/drawing/2014/main" id="{66A4ACD3-D164-73FC-0A25-65919DC6F3A3}"/>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859848" y="3562989"/>
            <a:ext cx="3100649" cy="49705"/>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34" name="Elipse 33">
            <a:extLst>
              <a:ext uri="{FF2B5EF4-FFF2-40B4-BE49-F238E27FC236}">
                <a16:creationId xmlns:a16="http://schemas.microsoft.com/office/drawing/2014/main" id="{221058F0-9176-0F63-C8B1-41B05E2E209C}"/>
              </a:ext>
            </a:extLst>
          </p:cNvPr>
          <p:cNvSpPr/>
          <p:nvPr userDrawn="1"/>
        </p:nvSpPr>
        <p:spPr>
          <a:xfrm>
            <a:off x="8845885" y="1149236"/>
            <a:ext cx="1479666" cy="1456187"/>
          </a:xfrm>
          <a:prstGeom prst="ellipse">
            <a:avLst/>
          </a:prstGeom>
          <a:solidFill>
            <a:srgbClr val="583B69"/>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32" name="Elipse 31">
            <a:extLst>
              <a:ext uri="{FF2B5EF4-FFF2-40B4-BE49-F238E27FC236}">
                <a16:creationId xmlns:a16="http://schemas.microsoft.com/office/drawing/2014/main" id="{E1B924CF-FDB0-526C-C8F7-9F5F2776FA51}"/>
              </a:ext>
            </a:extLst>
          </p:cNvPr>
          <p:cNvSpPr/>
          <p:nvPr userDrawn="1"/>
        </p:nvSpPr>
        <p:spPr>
          <a:xfrm>
            <a:off x="1337387" y="1149237"/>
            <a:ext cx="1479666" cy="1456187"/>
          </a:xfrm>
          <a:prstGeom prst="ellipse">
            <a:avLst/>
          </a:prstGeom>
          <a:solidFill>
            <a:srgbClr val="FAC82E"/>
          </a:solidFill>
          <a:ln>
            <a:solidFill>
              <a:srgbClr val="FAC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26" name="Elipse 25">
            <a:extLst>
              <a:ext uri="{FF2B5EF4-FFF2-40B4-BE49-F238E27FC236}">
                <a16:creationId xmlns:a16="http://schemas.microsoft.com/office/drawing/2014/main" id="{CC3089CA-C0A1-E794-241D-99131D92E4CD}"/>
              </a:ext>
            </a:extLst>
          </p:cNvPr>
          <p:cNvSpPr/>
          <p:nvPr userDrawn="1"/>
        </p:nvSpPr>
        <p:spPr>
          <a:xfrm>
            <a:off x="1566430" y="1149238"/>
            <a:ext cx="1479666" cy="1456187"/>
          </a:xfrm>
          <a:prstGeom prst="ellipse">
            <a:avLst/>
          </a:prstGeom>
          <a:solidFill>
            <a:srgbClr val="DC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33" name="Elipse 32">
            <a:extLst>
              <a:ext uri="{FF2B5EF4-FFF2-40B4-BE49-F238E27FC236}">
                <a16:creationId xmlns:a16="http://schemas.microsoft.com/office/drawing/2014/main" id="{E21994B7-F003-4AED-5165-E03A7F6D66F6}"/>
              </a:ext>
            </a:extLst>
          </p:cNvPr>
          <p:cNvSpPr/>
          <p:nvPr userDrawn="1"/>
        </p:nvSpPr>
        <p:spPr>
          <a:xfrm>
            <a:off x="5193036" y="1142154"/>
            <a:ext cx="1479666" cy="1456187"/>
          </a:xfrm>
          <a:prstGeom prst="ellipse">
            <a:avLst/>
          </a:prstGeom>
          <a:solidFill>
            <a:srgbClr val="C3C56F"/>
          </a:solidFill>
          <a:ln>
            <a:solidFill>
              <a:srgbClr val="C3C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27" name="Elipse 26">
            <a:extLst>
              <a:ext uri="{FF2B5EF4-FFF2-40B4-BE49-F238E27FC236}">
                <a16:creationId xmlns:a16="http://schemas.microsoft.com/office/drawing/2014/main" id="{07533FD3-BF52-6D50-3588-7302BD47DF15}"/>
              </a:ext>
            </a:extLst>
          </p:cNvPr>
          <p:cNvSpPr/>
          <p:nvPr userDrawn="1"/>
        </p:nvSpPr>
        <p:spPr>
          <a:xfrm>
            <a:off x="5384743" y="1149238"/>
            <a:ext cx="1479666" cy="1456187"/>
          </a:xfrm>
          <a:prstGeom prst="ellipse">
            <a:avLst/>
          </a:prstGeom>
          <a:solidFill>
            <a:srgbClr val="DC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Brandon Grotesque Medium" panose="020B06030202030D0202" pitchFamily="34" charset="0"/>
            </a:endParaRPr>
          </a:p>
        </p:txBody>
      </p:sp>
      <p:sp>
        <p:nvSpPr>
          <p:cNvPr id="28" name="Elipse 27">
            <a:extLst>
              <a:ext uri="{FF2B5EF4-FFF2-40B4-BE49-F238E27FC236}">
                <a16:creationId xmlns:a16="http://schemas.microsoft.com/office/drawing/2014/main" id="{826DD369-8561-BA5D-8D3C-E786890405E3}"/>
              </a:ext>
            </a:extLst>
          </p:cNvPr>
          <p:cNvSpPr/>
          <p:nvPr userDrawn="1"/>
        </p:nvSpPr>
        <p:spPr>
          <a:xfrm>
            <a:off x="9048685" y="1149237"/>
            <a:ext cx="1479666" cy="1456187"/>
          </a:xfrm>
          <a:prstGeom prst="ellipse">
            <a:avLst/>
          </a:prstGeom>
          <a:solidFill>
            <a:srgbClr val="DC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2" name="Marcador de posición de imagen 11">
            <a:extLst>
              <a:ext uri="{FF2B5EF4-FFF2-40B4-BE49-F238E27FC236}">
                <a16:creationId xmlns:a16="http://schemas.microsoft.com/office/drawing/2014/main" id="{7ED1772F-3815-D7B9-C7A7-CB35A95BEB57}"/>
              </a:ext>
            </a:extLst>
          </p:cNvPr>
          <p:cNvSpPr>
            <a:spLocks noGrp="1"/>
          </p:cNvSpPr>
          <p:nvPr>
            <p:ph type="pic" sz="quarter" idx="13" hasCustomPrompt="1"/>
          </p:nvPr>
        </p:nvSpPr>
        <p:spPr>
          <a:xfrm>
            <a:off x="1566000" y="1149236"/>
            <a:ext cx="1479666" cy="1456187"/>
          </a:xfrm>
          <a:prstGeom prst="ellipse">
            <a:avLst/>
          </a:prstGeom>
        </p:spPr>
        <p:txBody>
          <a:bodyPr>
            <a:normAutofit/>
          </a:bodyPr>
          <a:lstStyle>
            <a:lvl1pPr marL="0" indent="0">
              <a:buNone/>
              <a:defRPr sz="2000">
                <a:latin typeface="Brandon Grotesque Medium" panose="020B06030202030D0202" pitchFamily="34" charset="0"/>
              </a:defRPr>
            </a:lvl1pPr>
          </a:lstStyle>
          <a:p>
            <a:r>
              <a:rPr lang="es-ES"/>
              <a:t> Image</a:t>
            </a:r>
            <a:endParaRPr lang="es-ES" dirty="0"/>
          </a:p>
        </p:txBody>
      </p:sp>
      <p:sp>
        <p:nvSpPr>
          <p:cNvPr id="51" name="Marcador de posición de imagen 11">
            <a:extLst>
              <a:ext uri="{FF2B5EF4-FFF2-40B4-BE49-F238E27FC236}">
                <a16:creationId xmlns:a16="http://schemas.microsoft.com/office/drawing/2014/main" id="{BCF5925B-AF6E-B8FE-66AF-3A0BCA5516D9}"/>
              </a:ext>
            </a:extLst>
          </p:cNvPr>
          <p:cNvSpPr>
            <a:spLocks noGrp="1"/>
          </p:cNvSpPr>
          <p:nvPr>
            <p:ph type="pic" sz="quarter" idx="14" hasCustomPrompt="1"/>
          </p:nvPr>
        </p:nvSpPr>
        <p:spPr>
          <a:xfrm>
            <a:off x="5385600" y="1149236"/>
            <a:ext cx="1479666" cy="1456187"/>
          </a:xfrm>
          <a:prstGeom prst="ellipse">
            <a:avLst/>
          </a:prstGeom>
        </p:spPr>
        <p:txBody>
          <a:bodyPr/>
          <a:lstStyle>
            <a:lvl1pPr marL="0" indent="0">
              <a:buNone/>
              <a:defRPr sz="2000">
                <a:latin typeface="Brandon Grotesque Medium" panose="020B06030202030D0202" pitchFamily="34" charset="0"/>
              </a:defRPr>
            </a:lvl1pPr>
          </a:lstStyle>
          <a:p>
            <a:r>
              <a:rPr lang="es-ES"/>
              <a:t>Image </a:t>
            </a:r>
            <a:endParaRPr lang="es-ES" dirty="0"/>
          </a:p>
        </p:txBody>
      </p:sp>
      <p:sp>
        <p:nvSpPr>
          <p:cNvPr id="52" name="Marcador de posición de imagen 11">
            <a:extLst>
              <a:ext uri="{FF2B5EF4-FFF2-40B4-BE49-F238E27FC236}">
                <a16:creationId xmlns:a16="http://schemas.microsoft.com/office/drawing/2014/main" id="{6D1EB29F-58DF-CA83-FCEA-C5D428EF9FC2}"/>
              </a:ext>
            </a:extLst>
          </p:cNvPr>
          <p:cNvSpPr>
            <a:spLocks noGrp="1"/>
          </p:cNvSpPr>
          <p:nvPr>
            <p:ph type="pic" sz="quarter" idx="15" hasCustomPrompt="1"/>
          </p:nvPr>
        </p:nvSpPr>
        <p:spPr>
          <a:xfrm>
            <a:off x="9050400" y="1142154"/>
            <a:ext cx="1479666" cy="1456187"/>
          </a:xfrm>
          <a:prstGeom prst="ellipse">
            <a:avLst/>
          </a:prstGeom>
        </p:spPr>
        <p:txBody>
          <a:bodyPr/>
          <a:lstStyle>
            <a:lvl1pPr marL="0" indent="0">
              <a:buNone/>
              <a:defRPr sz="2000">
                <a:latin typeface="Brandon Grotesque Medium" panose="020B06030202030D0202" pitchFamily="34" charset="0"/>
              </a:defRPr>
            </a:lvl1pPr>
          </a:lstStyle>
          <a:p>
            <a:r>
              <a:rPr lang="es-ES"/>
              <a:t> Image</a:t>
            </a:r>
            <a:endParaRPr lang="es-ES" dirty="0"/>
          </a:p>
        </p:txBody>
      </p:sp>
      <p:sp>
        <p:nvSpPr>
          <p:cNvPr id="20" name="Rectángulo 19">
            <a:extLst>
              <a:ext uri="{FF2B5EF4-FFF2-40B4-BE49-F238E27FC236}">
                <a16:creationId xmlns:a16="http://schemas.microsoft.com/office/drawing/2014/main" id="{17C44FC3-2D2B-B76B-97F2-B5762EF29CA7}"/>
              </a:ext>
            </a:extLst>
          </p:cNvPr>
          <p:cNvSpPr/>
          <p:nvPr userDrawn="1"/>
        </p:nvSpPr>
        <p:spPr>
          <a:xfrm>
            <a:off x="4543105" y="3562989"/>
            <a:ext cx="3100649" cy="49705"/>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21" name="Rectángulo 20">
            <a:extLst>
              <a:ext uri="{FF2B5EF4-FFF2-40B4-BE49-F238E27FC236}">
                <a16:creationId xmlns:a16="http://schemas.microsoft.com/office/drawing/2014/main" id="{33EE34CC-BDA5-B850-20CD-17A80E2EB23D}"/>
              </a:ext>
            </a:extLst>
          </p:cNvPr>
          <p:cNvSpPr/>
          <p:nvPr userDrawn="1"/>
        </p:nvSpPr>
        <p:spPr>
          <a:xfrm>
            <a:off x="8238193" y="3562989"/>
            <a:ext cx="3100649" cy="49705"/>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31" name="Marcador de número de diapositiva 4">
            <a:extLst>
              <a:ext uri="{FF2B5EF4-FFF2-40B4-BE49-F238E27FC236}">
                <a16:creationId xmlns:a16="http://schemas.microsoft.com/office/drawing/2014/main" id="{810FBD9F-BA29-4900-902F-E8455F7A4E7B}"/>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solidFill>
                  <a:srgbClr val="DED2E6"/>
                </a:solidFill>
                <a:latin typeface="Brandon Grotesque Medium" panose="020B06030202030D0202" pitchFamily="34" charset="0"/>
              </a:rPr>
              <a:pPr/>
              <a:t>‹Nº›</a:t>
            </a:fld>
            <a:endParaRPr lang="es-ES" sz="1600" dirty="0">
              <a:solidFill>
                <a:srgbClr val="DED2E6"/>
              </a:solidFill>
              <a:latin typeface="Brandon Grotesque Medium" panose="020B06030202030D0202" pitchFamily="34" charset="0"/>
            </a:endParaRPr>
          </a:p>
        </p:txBody>
      </p:sp>
      <p:sp>
        <p:nvSpPr>
          <p:cNvPr id="35" name="Date Placeholder 1">
            <a:extLst>
              <a:ext uri="{FF2B5EF4-FFF2-40B4-BE49-F238E27FC236}">
                <a16:creationId xmlns:a16="http://schemas.microsoft.com/office/drawing/2014/main" id="{026AC614-E794-4EC2-95DD-3C931CD1F453}"/>
              </a:ext>
            </a:extLst>
          </p:cNvPr>
          <p:cNvSpPr>
            <a:spLocks noGrp="1"/>
          </p:cNvSpPr>
          <p:nvPr>
            <p:ph type="dt" sz="half" idx="21"/>
          </p:nvPr>
        </p:nvSpPr>
        <p:spPr>
          <a:xfrm>
            <a:off x="10183090" y="6552000"/>
            <a:ext cx="1371600" cy="365125"/>
          </a:xfrm>
        </p:spPr>
        <p:txBody>
          <a:bodyPr/>
          <a:lstStyle>
            <a:lvl1pPr>
              <a:defRPr sz="1600">
                <a:solidFill>
                  <a:srgbClr val="DED2E6"/>
                </a:solidFill>
                <a:latin typeface="Brandon Grotesque Medium" panose="020B06030202030D0202" pitchFamily="34" charset="0"/>
              </a:defRPr>
            </a:lvl1pPr>
          </a:lstStyle>
          <a:p>
            <a:r>
              <a:rPr lang="en-US"/>
              <a:t>Date</a:t>
            </a:r>
            <a:endParaRPr lang="en-US" dirty="0"/>
          </a:p>
        </p:txBody>
      </p:sp>
      <p:sp>
        <p:nvSpPr>
          <p:cNvPr id="36" name="Footer Placeholder 3">
            <a:extLst>
              <a:ext uri="{FF2B5EF4-FFF2-40B4-BE49-F238E27FC236}">
                <a16:creationId xmlns:a16="http://schemas.microsoft.com/office/drawing/2014/main" id="{CC5EA698-3D36-456F-A850-3E7F28AEE71E}"/>
              </a:ext>
            </a:extLst>
          </p:cNvPr>
          <p:cNvSpPr>
            <a:spLocks noGrp="1"/>
          </p:cNvSpPr>
          <p:nvPr>
            <p:ph type="ftr" sz="quarter" idx="22"/>
          </p:nvPr>
        </p:nvSpPr>
        <p:spPr>
          <a:xfrm>
            <a:off x="4219200" y="6552000"/>
            <a:ext cx="4114800" cy="365125"/>
          </a:xfrm>
        </p:spPr>
        <p:txBody>
          <a:bodyPr/>
          <a:lstStyle>
            <a:lvl1pPr>
              <a:defRPr sz="1600">
                <a:solidFill>
                  <a:srgbClr val="DED2E6"/>
                </a:solidFill>
                <a:latin typeface="Brandon Grotesque Medium" panose="020B06030202030D0202" pitchFamily="34" charset="0"/>
              </a:defRPr>
            </a:lvl1pPr>
          </a:lstStyle>
          <a:p>
            <a:r>
              <a:rPr lang="en-US"/>
              <a:t>Name of event</a:t>
            </a:r>
            <a:endParaRPr lang="en-US" dirty="0"/>
          </a:p>
        </p:txBody>
      </p:sp>
      <p:sp>
        <p:nvSpPr>
          <p:cNvPr id="3" name="Marcador de texto 2">
            <a:extLst>
              <a:ext uri="{FF2B5EF4-FFF2-40B4-BE49-F238E27FC236}">
                <a16:creationId xmlns:a16="http://schemas.microsoft.com/office/drawing/2014/main" id="{B5420D7E-762A-479D-A4AC-72EB731A1174}"/>
              </a:ext>
            </a:extLst>
          </p:cNvPr>
          <p:cNvSpPr>
            <a:spLocks noGrp="1"/>
          </p:cNvSpPr>
          <p:nvPr>
            <p:ph type="body" sz="quarter" idx="23" hasCustomPrompt="1"/>
          </p:nvPr>
        </p:nvSpPr>
        <p:spPr>
          <a:xfrm>
            <a:off x="853158" y="2964735"/>
            <a:ext cx="3107338" cy="709200"/>
          </a:xfrm>
        </p:spPr>
        <p:txBody>
          <a:bodyPr>
            <a:noAutofit/>
          </a:bodyPr>
          <a:lstStyle>
            <a:lvl1pPr marL="0" indent="0" algn="ctr">
              <a:buNone/>
              <a:defRPr sz="4400">
                <a:solidFill>
                  <a:schemeClr val="accent3"/>
                </a:solidFill>
                <a:latin typeface="Brandon Grotesque Medium" panose="020B06030202030D0202" pitchFamily="34" charset="0"/>
              </a:defRPr>
            </a:lvl1pPr>
          </a:lstStyle>
          <a:p>
            <a:pPr lvl="0"/>
            <a:r>
              <a:rPr lang="es-ES"/>
              <a:t>Title</a:t>
            </a:r>
          </a:p>
        </p:txBody>
      </p:sp>
      <p:sp>
        <p:nvSpPr>
          <p:cNvPr id="37" name="Marcador de texto 2">
            <a:extLst>
              <a:ext uri="{FF2B5EF4-FFF2-40B4-BE49-F238E27FC236}">
                <a16:creationId xmlns:a16="http://schemas.microsoft.com/office/drawing/2014/main" id="{20801FA3-B003-4AFD-836B-8358D6FACA15}"/>
              </a:ext>
            </a:extLst>
          </p:cNvPr>
          <p:cNvSpPr>
            <a:spLocks noGrp="1"/>
          </p:cNvSpPr>
          <p:nvPr>
            <p:ph type="body" sz="quarter" idx="24" hasCustomPrompt="1"/>
          </p:nvPr>
        </p:nvSpPr>
        <p:spPr>
          <a:xfrm>
            <a:off x="4554935" y="2964735"/>
            <a:ext cx="3107338" cy="709200"/>
          </a:xfrm>
        </p:spPr>
        <p:txBody>
          <a:bodyPr>
            <a:noAutofit/>
          </a:bodyPr>
          <a:lstStyle>
            <a:lvl1pPr marL="0" indent="0" algn="ctr">
              <a:buNone/>
              <a:defRPr sz="4400">
                <a:solidFill>
                  <a:schemeClr val="accent3"/>
                </a:solidFill>
                <a:latin typeface="Brandon Grotesque Medium" panose="020B06030202030D0202" pitchFamily="34" charset="0"/>
              </a:defRPr>
            </a:lvl1pPr>
          </a:lstStyle>
          <a:p>
            <a:pPr lvl="0"/>
            <a:r>
              <a:rPr lang="es-ES"/>
              <a:t>Title</a:t>
            </a:r>
          </a:p>
        </p:txBody>
      </p:sp>
      <p:sp>
        <p:nvSpPr>
          <p:cNvPr id="38" name="Marcador de texto 2">
            <a:extLst>
              <a:ext uri="{FF2B5EF4-FFF2-40B4-BE49-F238E27FC236}">
                <a16:creationId xmlns:a16="http://schemas.microsoft.com/office/drawing/2014/main" id="{1F6E8B0C-BC32-459C-A3FD-C7E637BE4912}"/>
              </a:ext>
            </a:extLst>
          </p:cNvPr>
          <p:cNvSpPr>
            <a:spLocks noGrp="1"/>
          </p:cNvSpPr>
          <p:nvPr>
            <p:ph type="body" sz="quarter" idx="25" hasCustomPrompt="1"/>
          </p:nvPr>
        </p:nvSpPr>
        <p:spPr>
          <a:xfrm>
            <a:off x="8232806" y="2964735"/>
            <a:ext cx="3107338" cy="709200"/>
          </a:xfrm>
        </p:spPr>
        <p:txBody>
          <a:bodyPr>
            <a:noAutofit/>
          </a:bodyPr>
          <a:lstStyle>
            <a:lvl1pPr marL="0" indent="0" algn="ctr">
              <a:buNone/>
              <a:defRPr sz="4400">
                <a:solidFill>
                  <a:schemeClr val="accent3"/>
                </a:solidFill>
                <a:latin typeface="Brandon Grotesque Medium" panose="020B06030202030D0202" pitchFamily="34" charset="0"/>
              </a:defRPr>
            </a:lvl1pPr>
          </a:lstStyle>
          <a:p>
            <a:pPr lvl="0"/>
            <a:r>
              <a:rPr lang="es-ES"/>
              <a:t>Title</a:t>
            </a:r>
          </a:p>
        </p:txBody>
      </p:sp>
      <p:sp>
        <p:nvSpPr>
          <p:cNvPr id="39" name="Marcador de texto 2">
            <a:extLst>
              <a:ext uri="{FF2B5EF4-FFF2-40B4-BE49-F238E27FC236}">
                <a16:creationId xmlns:a16="http://schemas.microsoft.com/office/drawing/2014/main" id="{26CD87CA-1291-4138-A575-D08D5DC45113}"/>
              </a:ext>
            </a:extLst>
          </p:cNvPr>
          <p:cNvSpPr>
            <a:spLocks noGrp="1"/>
          </p:cNvSpPr>
          <p:nvPr>
            <p:ph type="body" sz="quarter" idx="26" hasCustomPrompt="1"/>
          </p:nvPr>
        </p:nvSpPr>
        <p:spPr>
          <a:xfrm>
            <a:off x="859848" y="3789657"/>
            <a:ext cx="3107338" cy="2346833"/>
          </a:xfrm>
        </p:spPr>
        <p:txBody>
          <a:bodyPr>
            <a:noAutofit/>
          </a:bodyPr>
          <a:lstStyle>
            <a:lvl1pPr marL="0" indent="0" algn="ctr">
              <a:buNone/>
              <a:defRPr sz="2400">
                <a:solidFill>
                  <a:schemeClr val="accent3"/>
                </a:solidFill>
                <a:latin typeface="Brandon Grotesque Medium" panose="020B06030202030D0202" pitchFamily="34" charset="0"/>
              </a:defRPr>
            </a:lvl1pPr>
          </a:lstStyle>
          <a:p>
            <a:pPr lvl="0"/>
            <a:r>
              <a:rPr lang="es-ES"/>
              <a:t>Text</a:t>
            </a:r>
          </a:p>
        </p:txBody>
      </p:sp>
      <p:sp>
        <p:nvSpPr>
          <p:cNvPr id="40" name="Marcador de texto 2">
            <a:extLst>
              <a:ext uri="{FF2B5EF4-FFF2-40B4-BE49-F238E27FC236}">
                <a16:creationId xmlns:a16="http://schemas.microsoft.com/office/drawing/2014/main" id="{6C4B2B9F-12B5-4883-BF41-2439B7FBD59D}"/>
              </a:ext>
            </a:extLst>
          </p:cNvPr>
          <p:cNvSpPr>
            <a:spLocks noGrp="1"/>
          </p:cNvSpPr>
          <p:nvPr>
            <p:ph type="body" sz="quarter" idx="27" hasCustomPrompt="1"/>
          </p:nvPr>
        </p:nvSpPr>
        <p:spPr>
          <a:xfrm>
            <a:off x="4536416" y="3789657"/>
            <a:ext cx="3107338" cy="2346833"/>
          </a:xfrm>
        </p:spPr>
        <p:txBody>
          <a:bodyPr>
            <a:noAutofit/>
          </a:bodyPr>
          <a:lstStyle>
            <a:lvl1pPr marL="0" indent="0" algn="ctr">
              <a:buNone/>
              <a:defRPr sz="2400">
                <a:solidFill>
                  <a:schemeClr val="accent3"/>
                </a:solidFill>
                <a:latin typeface="Brandon Grotesque Medium" panose="020B06030202030D0202" pitchFamily="34" charset="0"/>
              </a:defRPr>
            </a:lvl1pPr>
          </a:lstStyle>
          <a:p>
            <a:pPr lvl="0"/>
            <a:r>
              <a:rPr lang="es-ES"/>
              <a:t>Text</a:t>
            </a:r>
          </a:p>
        </p:txBody>
      </p:sp>
      <p:sp>
        <p:nvSpPr>
          <p:cNvPr id="41" name="Marcador de texto 2">
            <a:extLst>
              <a:ext uri="{FF2B5EF4-FFF2-40B4-BE49-F238E27FC236}">
                <a16:creationId xmlns:a16="http://schemas.microsoft.com/office/drawing/2014/main" id="{13F7BB0F-CB3A-4474-9AE3-1AE1FD7816EC}"/>
              </a:ext>
            </a:extLst>
          </p:cNvPr>
          <p:cNvSpPr>
            <a:spLocks noGrp="1"/>
          </p:cNvSpPr>
          <p:nvPr>
            <p:ph type="body" sz="quarter" idx="28" hasCustomPrompt="1"/>
          </p:nvPr>
        </p:nvSpPr>
        <p:spPr>
          <a:xfrm>
            <a:off x="8224814" y="3789656"/>
            <a:ext cx="3107338" cy="2346833"/>
          </a:xfrm>
        </p:spPr>
        <p:txBody>
          <a:bodyPr>
            <a:noAutofit/>
          </a:bodyPr>
          <a:lstStyle>
            <a:lvl1pPr marL="0" indent="0" algn="ctr">
              <a:buNone/>
              <a:defRPr sz="2400">
                <a:solidFill>
                  <a:schemeClr val="accent3"/>
                </a:solidFill>
                <a:latin typeface="Brandon Grotesque Medium" panose="020B06030202030D0202" pitchFamily="34" charset="0"/>
              </a:defRPr>
            </a:lvl1pPr>
          </a:lstStyle>
          <a:p>
            <a:pPr lvl="0"/>
            <a:r>
              <a:rPr lang="es-ES"/>
              <a:t>Text</a:t>
            </a:r>
          </a:p>
        </p:txBody>
      </p:sp>
    </p:spTree>
    <p:extLst>
      <p:ext uri="{BB962C8B-B14F-4D97-AF65-F5344CB8AC3E}">
        <p14:creationId xmlns:p14="http://schemas.microsoft.com/office/powerpoint/2010/main" val="2213178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AAA0D02E-8AEB-46DD-BFB1-2FA4D159F56C}"/>
              </a:ext>
            </a:extLst>
          </p:cNvPr>
          <p:cNvSpPr/>
          <p:nvPr userDrawn="1"/>
        </p:nvSpPr>
        <p:spPr>
          <a:xfrm>
            <a:off x="0" y="-1"/>
            <a:ext cx="12192000" cy="270198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pic>
        <p:nvPicPr>
          <p:cNvPr id="41" name="Imagen 40">
            <a:extLst>
              <a:ext uri="{FF2B5EF4-FFF2-40B4-BE49-F238E27FC236}">
                <a16:creationId xmlns:a16="http://schemas.microsoft.com/office/drawing/2014/main" id="{60D78A39-82E3-82A3-47D1-45EB6B093FAE}"/>
              </a:ext>
            </a:extLst>
          </p:cNvPr>
          <p:cNvPicPr>
            <a:picLocks noChangeAspect="1"/>
          </p:cNvPicPr>
          <p:nvPr userDrawn="1"/>
        </p:nvPicPr>
        <p:blipFill>
          <a:blip r:embed="rId2">
            <a:extLst>
              <a:ext uri="{28A0092B-C50C-407E-A947-70E740481C1C}">
                <a14:useLocalDpi xmlns:a14="http://schemas.microsoft.com/office/drawing/2010/main" val="0"/>
              </a:ext>
            </a:extLst>
          </a:blip>
          <a:srcRect l="1916" t="11185" r="20245"/>
          <a:stretch>
            <a:fillRect/>
          </a:stretch>
        </p:blipFill>
        <p:spPr>
          <a:xfrm rot="14686122">
            <a:off x="163847" y="-1417549"/>
            <a:ext cx="5285128" cy="6030377"/>
          </a:xfrm>
          <a:custGeom>
            <a:avLst/>
            <a:gdLst>
              <a:gd name="connsiteX0" fmla="*/ 5285128 w 5285128"/>
              <a:gd name="connsiteY0" fmla="*/ 1151419 h 6030377"/>
              <a:gd name="connsiteX1" fmla="*/ 2986008 w 5285128"/>
              <a:gd name="connsiteY1" fmla="*/ 6030377 h 6030377"/>
              <a:gd name="connsiteX2" fmla="*/ 0 w 5285128"/>
              <a:gd name="connsiteY2" fmla="*/ 6030377 h 6030377"/>
              <a:gd name="connsiteX3" fmla="*/ 2841704 w 5285128"/>
              <a:gd name="connsiteY3" fmla="*/ 0 h 6030377"/>
            </a:gdLst>
            <a:ahLst/>
            <a:cxnLst>
              <a:cxn ang="0">
                <a:pos x="connsiteX0" y="connsiteY0"/>
              </a:cxn>
              <a:cxn ang="0">
                <a:pos x="connsiteX1" y="connsiteY1"/>
              </a:cxn>
              <a:cxn ang="0">
                <a:pos x="connsiteX2" y="connsiteY2"/>
              </a:cxn>
              <a:cxn ang="0">
                <a:pos x="connsiteX3" y="connsiteY3"/>
              </a:cxn>
            </a:cxnLst>
            <a:rect l="l" t="t" r="r" b="b"/>
            <a:pathLst>
              <a:path w="5285128" h="6030377">
                <a:moveTo>
                  <a:pt x="5285128" y="1151419"/>
                </a:moveTo>
                <a:lnTo>
                  <a:pt x="2986008" y="6030377"/>
                </a:lnTo>
                <a:lnTo>
                  <a:pt x="0" y="6030377"/>
                </a:lnTo>
                <a:lnTo>
                  <a:pt x="2841704" y="0"/>
                </a:lnTo>
                <a:close/>
              </a:path>
            </a:pathLst>
          </a:custGeom>
        </p:spPr>
      </p:pic>
      <p:sp>
        <p:nvSpPr>
          <p:cNvPr id="16" name="Rectángulo 15">
            <a:extLst>
              <a:ext uri="{FF2B5EF4-FFF2-40B4-BE49-F238E27FC236}">
                <a16:creationId xmlns:a16="http://schemas.microsoft.com/office/drawing/2014/main" id="{BF455C69-BD19-4497-BEA4-EEE192656377}"/>
              </a:ext>
            </a:extLst>
          </p:cNvPr>
          <p:cNvSpPr/>
          <p:nvPr userDrawn="1"/>
        </p:nvSpPr>
        <p:spPr>
          <a:xfrm>
            <a:off x="-12000" y="6681515"/>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0" y="5770342"/>
            <a:ext cx="12204000" cy="49887"/>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pic>
        <p:nvPicPr>
          <p:cNvPr id="3" name="Imagen 2">
            <a:extLst>
              <a:ext uri="{FF2B5EF4-FFF2-40B4-BE49-F238E27FC236}">
                <a16:creationId xmlns:a16="http://schemas.microsoft.com/office/drawing/2014/main" id="{5990C9C7-0E88-474D-AAD5-8FA89757EBDF}"/>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3505985" y="-78195"/>
            <a:ext cx="5180031" cy="1822787"/>
          </a:xfrm>
          <a:prstGeom prst="rect">
            <a:avLst/>
          </a:prstGeom>
        </p:spPr>
      </p:pic>
      <p:sp>
        <p:nvSpPr>
          <p:cNvPr id="22" name="Rectángulo 21">
            <a:extLst>
              <a:ext uri="{FF2B5EF4-FFF2-40B4-BE49-F238E27FC236}">
                <a16:creationId xmlns:a16="http://schemas.microsoft.com/office/drawing/2014/main" id="{780FCCF2-3410-4738-A73A-4E08205DA35B}"/>
              </a:ext>
            </a:extLst>
          </p:cNvPr>
          <p:cNvSpPr/>
          <p:nvPr userDrawn="1"/>
        </p:nvSpPr>
        <p:spPr>
          <a:xfrm>
            <a:off x="-12000" y="2701987"/>
            <a:ext cx="12204000" cy="49887"/>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23" name="Rectángulo 22">
            <a:extLst>
              <a:ext uri="{FF2B5EF4-FFF2-40B4-BE49-F238E27FC236}">
                <a16:creationId xmlns:a16="http://schemas.microsoft.com/office/drawing/2014/main" id="{F0BE70CA-BCA4-4D6F-9564-E02EA57783BC}"/>
              </a:ext>
            </a:extLst>
          </p:cNvPr>
          <p:cNvSpPr/>
          <p:nvPr userDrawn="1"/>
        </p:nvSpPr>
        <p:spPr>
          <a:xfrm>
            <a:off x="657802" y="1761143"/>
            <a:ext cx="10888394" cy="461665"/>
          </a:xfrm>
          <a:prstGeom prst="rect">
            <a:avLst/>
          </a:prstGeom>
        </p:spPr>
        <p:txBody>
          <a:bodyPr wrap="square">
            <a:spAutoFit/>
          </a:bodyPr>
          <a:lstStyle/>
          <a:p>
            <a:pPr algn="ctr"/>
            <a:r>
              <a:rPr lang="es-ES" sz="2400" b="1" i="1" dirty="0" err="1">
                <a:solidFill>
                  <a:schemeClr val="bg1"/>
                </a:solidFill>
                <a:latin typeface="Brandon Grotesque Medium" panose="020B06030202030D0202" pitchFamily="34" charset="0"/>
              </a:rPr>
              <a:t>Thank</a:t>
            </a:r>
            <a:r>
              <a:rPr lang="es-ES" sz="2400" b="1" i="1" dirty="0">
                <a:solidFill>
                  <a:schemeClr val="bg1"/>
                </a:solidFill>
                <a:latin typeface="Brandon Grotesque Medium" panose="020B06030202030D0202" pitchFamily="34" charset="0"/>
              </a:rPr>
              <a:t> </a:t>
            </a:r>
            <a:r>
              <a:rPr lang="es-ES" sz="2400" b="1" i="1" dirty="0" err="1">
                <a:solidFill>
                  <a:schemeClr val="bg1"/>
                </a:solidFill>
                <a:latin typeface="Brandon Grotesque Medium" panose="020B06030202030D0202" pitchFamily="34" charset="0"/>
              </a:rPr>
              <a:t>you</a:t>
            </a:r>
            <a:r>
              <a:rPr lang="es-ES" sz="2400" b="1" i="1" dirty="0">
                <a:solidFill>
                  <a:schemeClr val="bg1"/>
                </a:solidFill>
                <a:latin typeface="Brandon Grotesque Medium" panose="020B06030202030D0202" pitchFamily="34" charset="0"/>
              </a:rPr>
              <a:t> </a:t>
            </a:r>
            <a:r>
              <a:rPr lang="es-ES" sz="2400" b="1" i="1" dirty="0" err="1">
                <a:solidFill>
                  <a:schemeClr val="bg1"/>
                </a:solidFill>
                <a:latin typeface="Brandon Grotesque Medium" panose="020B06030202030D0202" pitchFamily="34" charset="0"/>
              </a:rPr>
              <a:t>for</a:t>
            </a:r>
            <a:r>
              <a:rPr lang="es-ES" sz="2400" b="1" i="1" dirty="0">
                <a:solidFill>
                  <a:schemeClr val="bg1"/>
                </a:solidFill>
                <a:latin typeface="Brandon Grotesque Medium" panose="020B06030202030D0202" pitchFamily="34" charset="0"/>
              </a:rPr>
              <a:t> </a:t>
            </a:r>
            <a:r>
              <a:rPr lang="es-ES" sz="2400" b="1" i="1" dirty="0" err="1">
                <a:solidFill>
                  <a:schemeClr val="bg1"/>
                </a:solidFill>
                <a:latin typeface="Brandon Grotesque Medium" panose="020B06030202030D0202" pitchFamily="34" charset="0"/>
              </a:rPr>
              <a:t>your</a:t>
            </a:r>
            <a:r>
              <a:rPr lang="es-ES" sz="2400" b="1" i="1" dirty="0">
                <a:solidFill>
                  <a:schemeClr val="bg1"/>
                </a:solidFill>
                <a:latin typeface="Brandon Grotesque Medium" panose="020B06030202030D0202" pitchFamily="34" charset="0"/>
              </a:rPr>
              <a:t> </a:t>
            </a:r>
            <a:r>
              <a:rPr lang="es-ES" sz="2400" b="1" i="1" dirty="0" err="1">
                <a:solidFill>
                  <a:schemeClr val="bg1"/>
                </a:solidFill>
                <a:latin typeface="Brandon Grotesque Medium" panose="020B06030202030D0202" pitchFamily="34" charset="0"/>
              </a:rPr>
              <a:t>attention</a:t>
            </a:r>
            <a:r>
              <a:rPr lang="es-ES" sz="2400" b="1" i="1" dirty="0">
                <a:solidFill>
                  <a:schemeClr val="bg1"/>
                </a:solidFill>
                <a:latin typeface="Brandon Grotesque Medium" panose="020B06030202030D0202" pitchFamily="34" charset="0"/>
              </a:rPr>
              <a:t>!</a:t>
            </a:r>
          </a:p>
        </p:txBody>
      </p:sp>
      <p:pic>
        <p:nvPicPr>
          <p:cNvPr id="6" name="Imagen 5">
            <a:extLst>
              <a:ext uri="{FF2B5EF4-FFF2-40B4-BE49-F238E27FC236}">
                <a16:creationId xmlns:a16="http://schemas.microsoft.com/office/drawing/2014/main" id="{FF39EE6D-C1FC-455F-9340-E064727CB8F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798400" y="5075384"/>
            <a:ext cx="432000" cy="432000"/>
          </a:xfrm>
          <a:prstGeom prst="rect">
            <a:avLst/>
          </a:prstGeom>
        </p:spPr>
      </p:pic>
      <p:pic>
        <p:nvPicPr>
          <p:cNvPr id="8" name="Imagen 7">
            <a:extLst>
              <a:ext uri="{FF2B5EF4-FFF2-40B4-BE49-F238E27FC236}">
                <a16:creationId xmlns:a16="http://schemas.microsoft.com/office/drawing/2014/main" id="{6F8F1FC1-3241-47EE-B6A6-B2A05244669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22749" y="5075384"/>
            <a:ext cx="432000" cy="432000"/>
          </a:xfrm>
          <a:prstGeom prst="rect">
            <a:avLst/>
          </a:prstGeom>
        </p:spPr>
      </p:pic>
      <p:pic>
        <p:nvPicPr>
          <p:cNvPr id="11" name="Imagen 10">
            <a:extLst>
              <a:ext uri="{FF2B5EF4-FFF2-40B4-BE49-F238E27FC236}">
                <a16:creationId xmlns:a16="http://schemas.microsoft.com/office/drawing/2014/main" id="{C8F1A8F2-A90E-4367-ACC9-D854390325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8060" y="5076000"/>
            <a:ext cx="432000" cy="432000"/>
          </a:xfrm>
          <a:prstGeom prst="rect">
            <a:avLst/>
          </a:prstGeom>
        </p:spPr>
      </p:pic>
      <p:sp>
        <p:nvSpPr>
          <p:cNvPr id="26" name="Marcador de posición de imagen 8">
            <a:extLst>
              <a:ext uri="{FF2B5EF4-FFF2-40B4-BE49-F238E27FC236}">
                <a16:creationId xmlns:a16="http://schemas.microsoft.com/office/drawing/2014/main" id="{0C244CE5-881B-4816-9FAA-44F4D0CE2541}"/>
              </a:ext>
            </a:extLst>
          </p:cNvPr>
          <p:cNvSpPr>
            <a:spLocks noGrp="1" noChangeAspect="1"/>
          </p:cNvSpPr>
          <p:nvPr>
            <p:ph type="pic" sz="quarter" idx="13" hasCustomPrompt="1"/>
          </p:nvPr>
        </p:nvSpPr>
        <p:spPr>
          <a:xfrm>
            <a:off x="1623068" y="3106412"/>
            <a:ext cx="3420000" cy="1449854"/>
          </a:xfrm>
          <a:prstGeom prst="rect">
            <a:avLst/>
          </a:prstGeom>
          <a:noFill/>
        </p:spPr>
        <p:txBody>
          <a:bodyPr/>
          <a:lstStyle>
            <a:lvl1pPr marL="0" indent="0">
              <a:buNone/>
              <a:defRPr>
                <a:latin typeface="Brandon Grotesque Medium" panose="020B06030202030D0202" pitchFamily="34" charset="0"/>
              </a:defRPr>
            </a:lvl1pPr>
          </a:lstStyle>
          <a:p>
            <a:r>
              <a:rPr lang="es-ES" dirty="0"/>
              <a:t>Company logo</a:t>
            </a:r>
          </a:p>
        </p:txBody>
      </p:sp>
      <p:sp>
        <p:nvSpPr>
          <p:cNvPr id="34" name="Marcador de texto 2">
            <a:extLst>
              <a:ext uri="{FF2B5EF4-FFF2-40B4-BE49-F238E27FC236}">
                <a16:creationId xmlns:a16="http://schemas.microsoft.com/office/drawing/2014/main" id="{F99C8C77-0EA0-4002-BAFC-E8448E174C2F}"/>
              </a:ext>
            </a:extLst>
          </p:cNvPr>
          <p:cNvSpPr>
            <a:spLocks noGrp="1"/>
          </p:cNvSpPr>
          <p:nvPr>
            <p:ph type="body" sz="quarter" idx="20" hasCustomPrompt="1"/>
          </p:nvPr>
        </p:nvSpPr>
        <p:spPr>
          <a:xfrm>
            <a:off x="6126003" y="2927446"/>
            <a:ext cx="5116361" cy="328914"/>
          </a:xfrm>
        </p:spPr>
        <p:txBody>
          <a:bodyPr>
            <a:noAutofit/>
          </a:bodyPr>
          <a:lstStyle>
            <a:lvl1pPr marL="0" indent="0" algn="l">
              <a:buNone/>
              <a:defRPr sz="2400" b="1" i="0" baseline="0">
                <a:solidFill>
                  <a:srgbClr val="583B69"/>
                </a:solidFill>
                <a:latin typeface="Brandon Grotesque Medium" panose="020B06030202030D0202" pitchFamily="34" charset="0"/>
              </a:defRPr>
            </a:lvl1pPr>
          </a:lstStyle>
          <a:p>
            <a:pPr lvl="0"/>
            <a:r>
              <a:rPr lang="es-ES" baseline="0" dirty="0" err="1">
                <a:solidFill>
                  <a:schemeClr val="bg1"/>
                </a:solidFill>
              </a:rPr>
              <a:t>Name</a:t>
            </a:r>
            <a:r>
              <a:rPr lang="es-ES" baseline="0" dirty="0">
                <a:solidFill>
                  <a:schemeClr val="bg1"/>
                </a:solidFill>
              </a:rPr>
              <a:t> </a:t>
            </a:r>
            <a:r>
              <a:rPr lang="es-ES" baseline="0" dirty="0" err="1">
                <a:solidFill>
                  <a:schemeClr val="bg1"/>
                </a:solidFill>
              </a:rPr>
              <a:t>of</a:t>
            </a:r>
            <a:r>
              <a:rPr lang="es-ES" baseline="0" dirty="0">
                <a:solidFill>
                  <a:schemeClr val="bg1"/>
                </a:solidFill>
              </a:rPr>
              <a:t> </a:t>
            </a:r>
            <a:r>
              <a:rPr lang="es-ES" baseline="0" dirty="0" err="1">
                <a:solidFill>
                  <a:schemeClr val="bg1"/>
                </a:solidFill>
              </a:rPr>
              <a:t>the</a:t>
            </a:r>
            <a:r>
              <a:rPr lang="es-ES" baseline="0" dirty="0">
                <a:solidFill>
                  <a:schemeClr val="bg1"/>
                </a:solidFill>
              </a:rPr>
              <a:t> </a:t>
            </a:r>
            <a:r>
              <a:rPr lang="es-ES" baseline="0" dirty="0" err="1">
                <a:solidFill>
                  <a:schemeClr val="bg1"/>
                </a:solidFill>
              </a:rPr>
              <a:t>presenter</a:t>
            </a:r>
            <a:endParaRPr lang="es-ES" dirty="0"/>
          </a:p>
        </p:txBody>
      </p:sp>
      <p:sp>
        <p:nvSpPr>
          <p:cNvPr id="35" name="Marcador de texto 2">
            <a:extLst>
              <a:ext uri="{FF2B5EF4-FFF2-40B4-BE49-F238E27FC236}">
                <a16:creationId xmlns:a16="http://schemas.microsoft.com/office/drawing/2014/main" id="{9A0AED70-8974-41D9-9EED-24486C9AAB95}"/>
              </a:ext>
            </a:extLst>
          </p:cNvPr>
          <p:cNvSpPr>
            <a:spLocks noGrp="1"/>
          </p:cNvSpPr>
          <p:nvPr>
            <p:ph type="body" sz="quarter" idx="21" hasCustomPrompt="1"/>
          </p:nvPr>
        </p:nvSpPr>
        <p:spPr>
          <a:xfrm>
            <a:off x="6126003" y="3374052"/>
            <a:ext cx="5116361" cy="328914"/>
          </a:xfrm>
        </p:spPr>
        <p:txBody>
          <a:bodyPr>
            <a:noAutofit/>
          </a:bodyPr>
          <a:lstStyle>
            <a:lvl1pPr marL="0" indent="0" algn="l">
              <a:buNone/>
              <a:defRPr sz="2400" b="1" i="0" baseline="0">
                <a:solidFill>
                  <a:srgbClr val="583B69"/>
                </a:solidFill>
                <a:latin typeface="Brandon Grotesque Medium" panose="020B06030202030D0202" pitchFamily="34" charset="0"/>
              </a:defRPr>
            </a:lvl1pPr>
          </a:lstStyle>
          <a:p>
            <a:pPr lvl="0"/>
            <a:r>
              <a:rPr lang="es-ES" baseline="0" dirty="0">
                <a:solidFill>
                  <a:schemeClr val="bg1"/>
                </a:solidFill>
              </a:rPr>
              <a:t>Role in CHAMELEON</a:t>
            </a:r>
            <a:endParaRPr lang="es-ES" dirty="0"/>
          </a:p>
        </p:txBody>
      </p:sp>
      <p:sp>
        <p:nvSpPr>
          <p:cNvPr id="36" name="Marcador de texto 2">
            <a:extLst>
              <a:ext uri="{FF2B5EF4-FFF2-40B4-BE49-F238E27FC236}">
                <a16:creationId xmlns:a16="http://schemas.microsoft.com/office/drawing/2014/main" id="{37851200-D8DD-4C18-8B3E-5147B793E58A}"/>
              </a:ext>
            </a:extLst>
          </p:cNvPr>
          <p:cNvSpPr>
            <a:spLocks noGrp="1"/>
          </p:cNvSpPr>
          <p:nvPr>
            <p:ph type="body" sz="quarter" idx="22" hasCustomPrompt="1"/>
          </p:nvPr>
        </p:nvSpPr>
        <p:spPr>
          <a:xfrm>
            <a:off x="6126003" y="3820658"/>
            <a:ext cx="5116361" cy="328914"/>
          </a:xfrm>
        </p:spPr>
        <p:txBody>
          <a:bodyPr>
            <a:noAutofit/>
          </a:bodyPr>
          <a:lstStyle>
            <a:lvl1pPr marL="0" indent="0" algn="l">
              <a:buNone/>
              <a:defRPr sz="2400" i="1" baseline="0">
                <a:solidFill>
                  <a:srgbClr val="583B69"/>
                </a:solidFill>
                <a:latin typeface="Brandon Grotesque Medium" panose="020B06030202030D0202" pitchFamily="34" charset="0"/>
              </a:defRPr>
            </a:lvl1pPr>
          </a:lstStyle>
          <a:p>
            <a:pPr lvl="0"/>
            <a:r>
              <a:rPr lang="es-ES" baseline="0" dirty="0" err="1">
                <a:solidFill>
                  <a:schemeClr val="bg1"/>
                </a:solidFill>
              </a:rPr>
              <a:t>Affiliation</a:t>
            </a:r>
            <a:endParaRPr lang="es-ES" dirty="0"/>
          </a:p>
        </p:txBody>
      </p:sp>
      <p:sp>
        <p:nvSpPr>
          <p:cNvPr id="37" name="Marcador de texto 2">
            <a:extLst>
              <a:ext uri="{FF2B5EF4-FFF2-40B4-BE49-F238E27FC236}">
                <a16:creationId xmlns:a16="http://schemas.microsoft.com/office/drawing/2014/main" id="{225C7BC4-7197-4E6A-BE92-B33F2746812C}"/>
              </a:ext>
            </a:extLst>
          </p:cNvPr>
          <p:cNvSpPr>
            <a:spLocks noGrp="1"/>
          </p:cNvSpPr>
          <p:nvPr>
            <p:ph type="body" sz="quarter" idx="23" hasCustomPrompt="1"/>
          </p:nvPr>
        </p:nvSpPr>
        <p:spPr>
          <a:xfrm>
            <a:off x="6126003" y="4267263"/>
            <a:ext cx="5116361" cy="328914"/>
          </a:xfrm>
        </p:spPr>
        <p:txBody>
          <a:bodyPr>
            <a:noAutofit/>
          </a:bodyPr>
          <a:lstStyle>
            <a:lvl1pPr marL="0" indent="0" algn="l">
              <a:buNone/>
              <a:defRPr sz="2400" i="1" baseline="0">
                <a:solidFill>
                  <a:srgbClr val="583B69"/>
                </a:solidFill>
                <a:latin typeface="Brandon Grotesque Medium" panose="020B06030202030D0202" pitchFamily="34" charset="0"/>
              </a:defRPr>
            </a:lvl1pPr>
          </a:lstStyle>
          <a:p>
            <a:pPr lvl="0"/>
            <a:r>
              <a:rPr lang="es-ES" baseline="0" dirty="0" err="1">
                <a:solidFill>
                  <a:schemeClr val="bg1"/>
                </a:solidFill>
              </a:rPr>
              <a:t>Contact</a:t>
            </a:r>
            <a:r>
              <a:rPr lang="es-ES" baseline="0" dirty="0">
                <a:solidFill>
                  <a:schemeClr val="bg1"/>
                </a:solidFill>
              </a:rPr>
              <a:t> </a:t>
            </a:r>
            <a:r>
              <a:rPr lang="es-ES" baseline="0" dirty="0" err="1">
                <a:solidFill>
                  <a:schemeClr val="bg1"/>
                </a:solidFill>
              </a:rPr>
              <a:t>details</a:t>
            </a:r>
            <a:endParaRPr lang="es-ES" dirty="0"/>
          </a:p>
        </p:txBody>
      </p:sp>
      <p:sp>
        <p:nvSpPr>
          <p:cNvPr id="24" name="Rectángulo 23">
            <a:extLst>
              <a:ext uri="{FF2B5EF4-FFF2-40B4-BE49-F238E27FC236}">
                <a16:creationId xmlns:a16="http://schemas.microsoft.com/office/drawing/2014/main" id="{3F4366C3-08EE-47BF-8F5E-3CF16151B6C2}"/>
              </a:ext>
            </a:extLst>
          </p:cNvPr>
          <p:cNvSpPr/>
          <p:nvPr userDrawn="1"/>
        </p:nvSpPr>
        <p:spPr>
          <a:xfrm>
            <a:off x="687805" y="2101186"/>
            <a:ext cx="10888394" cy="461665"/>
          </a:xfrm>
          <a:prstGeom prst="rect">
            <a:avLst/>
          </a:prstGeom>
        </p:spPr>
        <p:txBody>
          <a:bodyPr wrap="square">
            <a:spAutoFit/>
          </a:bodyPr>
          <a:lstStyle/>
          <a:p>
            <a:pPr algn="ctr"/>
            <a:r>
              <a:rPr lang="es-ES" sz="2400" b="1" i="1" dirty="0">
                <a:solidFill>
                  <a:schemeClr val="bg1"/>
                </a:solidFill>
                <a:latin typeface="Brandon Grotesque Medium" panose="020B06030202030D0202" pitchFamily="34" charset="0"/>
              </a:rPr>
              <a:t>Do </a:t>
            </a:r>
            <a:r>
              <a:rPr lang="es-ES" sz="2400" b="1" i="1" dirty="0" err="1">
                <a:solidFill>
                  <a:schemeClr val="bg1"/>
                </a:solidFill>
                <a:latin typeface="Brandon Grotesque Medium" panose="020B06030202030D0202" pitchFamily="34" charset="0"/>
              </a:rPr>
              <a:t>you</a:t>
            </a:r>
            <a:r>
              <a:rPr lang="es-ES" sz="2400" b="1" i="1" dirty="0">
                <a:solidFill>
                  <a:schemeClr val="bg1"/>
                </a:solidFill>
                <a:latin typeface="Brandon Grotesque Medium" panose="020B06030202030D0202" pitchFamily="34" charset="0"/>
              </a:rPr>
              <a:t> </a:t>
            </a:r>
            <a:r>
              <a:rPr lang="es-ES" sz="2400" b="1" i="1" dirty="0" err="1">
                <a:solidFill>
                  <a:schemeClr val="bg1"/>
                </a:solidFill>
                <a:latin typeface="Brandon Grotesque Medium" panose="020B06030202030D0202" pitchFamily="34" charset="0"/>
              </a:rPr>
              <a:t>have</a:t>
            </a:r>
            <a:r>
              <a:rPr lang="es-ES" sz="2400" b="1" i="1" dirty="0">
                <a:solidFill>
                  <a:schemeClr val="bg1"/>
                </a:solidFill>
                <a:latin typeface="Brandon Grotesque Medium" panose="020B06030202030D0202" pitchFamily="34" charset="0"/>
              </a:rPr>
              <a:t> </a:t>
            </a:r>
            <a:r>
              <a:rPr lang="es-ES" sz="2400" b="1" i="1" dirty="0" err="1">
                <a:solidFill>
                  <a:schemeClr val="bg1"/>
                </a:solidFill>
                <a:latin typeface="Brandon Grotesque Medium" panose="020B06030202030D0202" pitchFamily="34" charset="0"/>
              </a:rPr>
              <a:t>any</a:t>
            </a:r>
            <a:r>
              <a:rPr lang="es-ES" sz="2400" b="1" i="1" dirty="0">
                <a:solidFill>
                  <a:schemeClr val="bg1"/>
                </a:solidFill>
                <a:latin typeface="Brandon Grotesque Medium" panose="020B06030202030D0202" pitchFamily="34" charset="0"/>
              </a:rPr>
              <a:t> </a:t>
            </a:r>
            <a:r>
              <a:rPr lang="es-ES" sz="2400" b="1" i="1" dirty="0" err="1">
                <a:solidFill>
                  <a:schemeClr val="bg1"/>
                </a:solidFill>
                <a:latin typeface="Brandon Grotesque Medium" panose="020B06030202030D0202" pitchFamily="34" charset="0"/>
              </a:rPr>
              <a:t>questions</a:t>
            </a:r>
            <a:r>
              <a:rPr lang="es-ES" sz="2400" b="1" i="1" dirty="0">
                <a:solidFill>
                  <a:schemeClr val="bg1"/>
                </a:solidFill>
                <a:latin typeface="Brandon Grotesque Medium" panose="020B06030202030D0202" pitchFamily="34" charset="0"/>
              </a:rPr>
              <a:t>?</a:t>
            </a:r>
          </a:p>
        </p:txBody>
      </p:sp>
      <p:sp>
        <p:nvSpPr>
          <p:cNvPr id="4" name="CuadroTexto 3">
            <a:extLst>
              <a:ext uri="{FF2B5EF4-FFF2-40B4-BE49-F238E27FC236}">
                <a16:creationId xmlns:a16="http://schemas.microsoft.com/office/drawing/2014/main" id="{D76B28EA-8400-40E3-A021-464627D9875B}"/>
              </a:ext>
            </a:extLst>
          </p:cNvPr>
          <p:cNvSpPr txBox="1"/>
          <p:nvPr userDrawn="1"/>
        </p:nvSpPr>
        <p:spPr>
          <a:xfrm>
            <a:off x="1353600" y="5108400"/>
            <a:ext cx="2638800" cy="369332"/>
          </a:xfrm>
          <a:prstGeom prst="rect">
            <a:avLst/>
          </a:prstGeom>
          <a:noFill/>
        </p:spPr>
        <p:txBody>
          <a:bodyPr wrap="square" rtlCol="0">
            <a:spAutoFit/>
          </a:bodyPr>
          <a:lstStyle/>
          <a:p>
            <a:r>
              <a:rPr lang="es-ES" b="1">
                <a:solidFill>
                  <a:schemeClr val="accent3"/>
                </a:solidFill>
                <a:latin typeface="Brandon Grotesque Medium" panose="020B06030202030D0202" pitchFamily="34" charset="0"/>
              </a:rPr>
              <a:t>www.chameleon-heu.eu</a:t>
            </a:r>
          </a:p>
        </p:txBody>
      </p:sp>
      <p:sp>
        <p:nvSpPr>
          <p:cNvPr id="25" name="CuadroTexto 24">
            <a:extLst>
              <a:ext uri="{FF2B5EF4-FFF2-40B4-BE49-F238E27FC236}">
                <a16:creationId xmlns:a16="http://schemas.microsoft.com/office/drawing/2014/main" id="{555E7607-EA9E-4F6E-86DD-FCFFE7E39F48}"/>
              </a:ext>
            </a:extLst>
          </p:cNvPr>
          <p:cNvSpPr txBox="1"/>
          <p:nvPr userDrawn="1"/>
        </p:nvSpPr>
        <p:spPr>
          <a:xfrm>
            <a:off x="5374800" y="5108400"/>
            <a:ext cx="2638800" cy="369332"/>
          </a:xfrm>
          <a:prstGeom prst="rect">
            <a:avLst/>
          </a:prstGeom>
          <a:noFill/>
        </p:spPr>
        <p:txBody>
          <a:bodyPr wrap="square" rtlCol="0">
            <a:spAutoFit/>
          </a:bodyPr>
          <a:lstStyle/>
          <a:p>
            <a:r>
              <a:rPr lang="es-ES" b="1">
                <a:solidFill>
                  <a:schemeClr val="accent3"/>
                </a:solidFill>
                <a:latin typeface="Brandon Grotesque Medium" panose="020B06030202030D0202" pitchFamily="34" charset="0"/>
              </a:rPr>
              <a:t>@Chameleon_HEU</a:t>
            </a:r>
          </a:p>
        </p:txBody>
      </p:sp>
      <p:sp>
        <p:nvSpPr>
          <p:cNvPr id="27" name="CuadroTexto 26">
            <a:extLst>
              <a:ext uri="{FF2B5EF4-FFF2-40B4-BE49-F238E27FC236}">
                <a16:creationId xmlns:a16="http://schemas.microsoft.com/office/drawing/2014/main" id="{997D8D4A-62B5-433B-81EA-A63A1115383A}"/>
              </a:ext>
            </a:extLst>
          </p:cNvPr>
          <p:cNvSpPr txBox="1"/>
          <p:nvPr userDrawn="1"/>
        </p:nvSpPr>
        <p:spPr>
          <a:xfrm>
            <a:off x="9230400" y="5108400"/>
            <a:ext cx="2638800" cy="369332"/>
          </a:xfrm>
          <a:prstGeom prst="rect">
            <a:avLst/>
          </a:prstGeom>
          <a:noFill/>
        </p:spPr>
        <p:txBody>
          <a:bodyPr wrap="square" rtlCol="0">
            <a:spAutoFit/>
          </a:bodyPr>
          <a:lstStyle/>
          <a:p>
            <a:r>
              <a:rPr lang="es-ES" b="1">
                <a:solidFill>
                  <a:schemeClr val="accent3"/>
                </a:solidFill>
                <a:latin typeface="Brandon Grotesque Medium" panose="020B06030202030D0202" pitchFamily="34" charset="0"/>
              </a:rPr>
              <a:t>@ChameleonHEU</a:t>
            </a:r>
          </a:p>
        </p:txBody>
      </p:sp>
      <p:pic>
        <p:nvPicPr>
          <p:cNvPr id="43" name="Imagen 42">
            <a:extLst>
              <a:ext uri="{FF2B5EF4-FFF2-40B4-BE49-F238E27FC236}">
                <a16:creationId xmlns:a16="http://schemas.microsoft.com/office/drawing/2014/main" id="{9A3B29B9-E752-6DB2-80D8-BDCE08E192CE}"/>
              </a:ext>
            </a:extLst>
          </p:cNvPr>
          <p:cNvPicPr>
            <a:picLocks noChangeAspect="1"/>
          </p:cNvPicPr>
          <p:nvPr userDrawn="1"/>
        </p:nvPicPr>
        <p:blipFill>
          <a:blip r:embed="rId2">
            <a:extLst>
              <a:ext uri="{28A0092B-C50C-407E-A947-70E740481C1C}">
                <a14:useLocalDpi xmlns:a14="http://schemas.microsoft.com/office/drawing/2010/main" val="0"/>
              </a:ext>
            </a:extLst>
          </a:blip>
          <a:srcRect l="12947" t="23408" r="21685"/>
          <a:stretch>
            <a:fillRect/>
          </a:stretch>
        </p:blipFill>
        <p:spPr>
          <a:xfrm rot="5400000">
            <a:off x="9262002" y="-228014"/>
            <a:ext cx="2698346" cy="3161651"/>
          </a:xfrm>
          <a:custGeom>
            <a:avLst/>
            <a:gdLst>
              <a:gd name="connsiteX0" fmla="*/ 0 w 2698346"/>
              <a:gd name="connsiteY0" fmla="*/ 3161651 h 3161651"/>
              <a:gd name="connsiteX1" fmla="*/ 0 w 2698346"/>
              <a:gd name="connsiteY1" fmla="*/ 0 h 3161651"/>
              <a:gd name="connsiteX2" fmla="*/ 2698346 w 2698346"/>
              <a:gd name="connsiteY2" fmla="*/ 0 h 3161651"/>
              <a:gd name="connsiteX3" fmla="*/ 2698346 w 2698346"/>
              <a:gd name="connsiteY3" fmla="*/ 3161651 h 3161651"/>
            </a:gdLst>
            <a:ahLst/>
            <a:cxnLst>
              <a:cxn ang="0">
                <a:pos x="connsiteX0" y="connsiteY0"/>
              </a:cxn>
              <a:cxn ang="0">
                <a:pos x="connsiteX1" y="connsiteY1"/>
              </a:cxn>
              <a:cxn ang="0">
                <a:pos x="connsiteX2" y="connsiteY2"/>
              </a:cxn>
              <a:cxn ang="0">
                <a:pos x="connsiteX3" y="connsiteY3"/>
              </a:cxn>
            </a:cxnLst>
            <a:rect l="l" t="t" r="r" b="b"/>
            <a:pathLst>
              <a:path w="2698346" h="3161651">
                <a:moveTo>
                  <a:pt x="0" y="3161651"/>
                </a:moveTo>
                <a:lnTo>
                  <a:pt x="0" y="0"/>
                </a:lnTo>
                <a:lnTo>
                  <a:pt x="2698346" y="0"/>
                </a:lnTo>
                <a:lnTo>
                  <a:pt x="2698346" y="3161651"/>
                </a:lnTo>
                <a:close/>
              </a:path>
            </a:pathLst>
          </a:custGeom>
        </p:spPr>
      </p:pic>
      <p:sp>
        <p:nvSpPr>
          <p:cNvPr id="29" name="Rectángulo 28">
            <a:extLst>
              <a:ext uri="{FF2B5EF4-FFF2-40B4-BE49-F238E27FC236}">
                <a16:creationId xmlns:a16="http://schemas.microsoft.com/office/drawing/2014/main" id="{FD0B2684-9D37-48E1-A107-CF104C80CCC4}"/>
              </a:ext>
            </a:extLst>
          </p:cNvPr>
          <p:cNvSpPr/>
          <p:nvPr userDrawn="1"/>
        </p:nvSpPr>
        <p:spPr>
          <a:xfrm>
            <a:off x="3888000" y="5928067"/>
            <a:ext cx="7722300" cy="646331"/>
          </a:xfrm>
          <a:prstGeom prst="rect">
            <a:avLst/>
          </a:prstGeom>
        </p:spPr>
        <p:txBody>
          <a:bodyPr wrap="square">
            <a:spAutoFit/>
          </a:bodyPr>
          <a:lstStyle/>
          <a:p>
            <a:pPr algn="just"/>
            <a:r>
              <a:rPr lang="en-US" sz="1200">
                <a:solidFill>
                  <a:srgbClr val="583B69"/>
                </a:solidFill>
                <a:latin typeface="Brandon Grotesque Medium" panose="020B06030202030D0202" pitchFamily="34" charset="0"/>
              </a:rPr>
              <a:t>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endParaRPr lang="es-ES" sz="1200" dirty="0">
              <a:solidFill>
                <a:srgbClr val="583B69"/>
              </a:solidFill>
              <a:latin typeface="Brandon Grotesque Medium" panose="020B06030202030D0202" pitchFamily="34" charset="0"/>
            </a:endParaRPr>
          </a:p>
        </p:txBody>
      </p:sp>
      <p:pic>
        <p:nvPicPr>
          <p:cNvPr id="31" name="Imagen 30">
            <a:extLst>
              <a:ext uri="{FF2B5EF4-FFF2-40B4-BE49-F238E27FC236}">
                <a16:creationId xmlns:a16="http://schemas.microsoft.com/office/drawing/2014/main" id="{FA3D8353-E9B1-41F6-8E15-21F3E6B5C30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361121" y="5881872"/>
            <a:ext cx="3517716" cy="738000"/>
          </a:xfrm>
          <a:prstGeom prst="rect">
            <a:avLst/>
          </a:prstGeom>
        </p:spPr>
      </p:pic>
    </p:spTree>
    <p:extLst>
      <p:ext uri="{BB962C8B-B14F-4D97-AF65-F5344CB8AC3E}">
        <p14:creationId xmlns:p14="http://schemas.microsoft.com/office/powerpoint/2010/main" val="2772704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B">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FBE85C7-499D-4351-946E-40B2AD88BC1C}"/>
              </a:ext>
            </a:extLst>
          </p:cNvPr>
          <p:cNvSpPr/>
          <p:nvPr userDrawn="1"/>
        </p:nvSpPr>
        <p:spPr>
          <a:xfrm>
            <a:off x="0" y="-1"/>
            <a:ext cx="12192000" cy="270198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pic>
        <p:nvPicPr>
          <p:cNvPr id="31" name="Imagen 30">
            <a:extLst>
              <a:ext uri="{FF2B5EF4-FFF2-40B4-BE49-F238E27FC236}">
                <a16:creationId xmlns:a16="http://schemas.microsoft.com/office/drawing/2014/main" id="{388AAC72-DE21-E377-C59E-2CC31AE002E6}"/>
              </a:ext>
            </a:extLst>
          </p:cNvPr>
          <p:cNvPicPr>
            <a:picLocks noChangeAspect="1"/>
          </p:cNvPicPr>
          <p:nvPr userDrawn="1"/>
        </p:nvPicPr>
        <p:blipFill>
          <a:blip r:embed="rId2">
            <a:extLst>
              <a:ext uri="{28A0092B-C50C-407E-A947-70E740481C1C}">
                <a14:useLocalDpi xmlns:a14="http://schemas.microsoft.com/office/drawing/2010/main" val="0"/>
              </a:ext>
            </a:extLst>
          </a:blip>
          <a:srcRect l="1916" t="11185" r="20245"/>
          <a:stretch>
            <a:fillRect/>
          </a:stretch>
        </p:blipFill>
        <p:spPr>
          <a:xfrm rot="14686122">
            <a:off x="163847" y="-1417549"/>
            <a:ext cx="5285128" cy="6030377"/>
          </a:xfrm>
          <a:custGeom>
            <a:avLst/>
            <a:gdLst>
              <a:gd name="connsiteX0" fmla="*/ 5285128 w 5285128"/>
              <a:gd name="connsiteY0" fmla="*/ 1151419 h 6030377"/>
              <a:gd name="connsiteX1" fmla="*/ 2986008 w 5285128"/>
              <a:gd name="connsiteY1" fmla="*/ 6030377 h 6030377"/>
              <a:gd name="connsiteX2" fmla="*/ 0 w 5285128"/>
              <a:gd name="connsiteY2" fmla="*/ 6030377 h 6030377"/>
              <a:gd name="connsiteX3" fmla="*/ 2841704 w 5285128"/>
              <a:gd name="connsiteY3" fmla="*/ 0 h 6030377"/>
            </a:gdLst>
            <a:ahLst/>
            <a:cxnLst>
              <a:cxn ang="0">
                <a:pos x="connsiteX0" y="connsiteY0"/>
              </a:cxn>
              <a:cxn ang="0">
                <a:pos x="connsiteX1" y="connsiteY1"/>
              </a:cxn>
              <a:cxn ang="0">
                <a:pos x="connsiteX2" y="connsiteY2"/>
              </a:cxn>
              <a:cxn ang="0">
                <a:pos x="connsiteX3" y="connsiteY3"/>
              </a:cxn>
            </a:cxnLst>
            <a:rect l="l" t="t" r="r" b="b"/>
            <a:pathLst>
              <a:path w="5285128" h="6030377">
                <a:moveTo>
                  <a:pt x="5285128" y="1151419"/>
                </a:moveTo>
                <a:lnTo>
                  <a:pt x="2986008" y="6030377"/>
                </a:lnTo>
                <a:lnTo>
                  <a:pt x="0" y="6030377"/>
                </a:lnTo>
                <a:lnTo>
                  <a:pt x="2841704" y="0"/>
                </a:lnTo>
                <a:close/>
              </a:path>
            </a:pathLst>
          </a:custGeom>
        </p:spPr>
      </p:pic>
      <p:pic>
        <p:nvPicPr>
          <p:cNvPr id="32" name="Imagen 31">
            <a:extLst>
              <a:ext uri="{FF2B5EF4-FFF2-40B4-BE49-F238E27FC236}">
                <a16:creationId xmlns:a16="http://schemas.microsoft.com/office/drawing/2014/main" id="{1BA4645E-376F-8AD9-F919-0752D1CD6977}"/>
              </a:ext>
            </a:extLst>
          </p:cNvPr>
          <p:cNvPicPr>
            <a:picLocks noChangeAspect="1"/>
          </p:cNvPicPr>
          <p:nvPr userDrawn="1"/>
        </p:nvPicPr>
        <p:blipFill>
          <a:blip r:embed="rId2">
            <a:extLst>
              <a:ext uri="{28A0092B-C50C-407E-A947-70E740481C1C}">
                <a14:useLocalDpi xmlns:a14="http://schemas.microsoft.com/office/drawing/2010/main" val="0"/>
              </a:ext>
            </a:extLst>
          </a:blip>
          <a:srcRect l="12947" t="23408" r="21685"/>
          <a:stretch>
            <a:fillRect/>
          </a:stretch>
        </p:blipFill>
        <p:spPr>
          <a:xfrm rot="5400000">
            <a:off x="9262002" y="-228014"/>
            <a:ext cx="2698346" cy="3161651"/>
          </a:xfrm>
          <a:custGeom>
            <a:avLst/>
            <a:gdLst>
              <a:gd name="connsiteX0" fmla="*/ 0 w 2698346"/>
              <a:gd name="connsiteY0" fmla="*/ 3161651 h 3161651"/>
              <a:gd name="connsiteX1" fmla="*/ 0 w 2698346"/>
              <a:gd name="connsiteY1" fmla="*/ 0 h 3161651"/>
              <a:gd name="connsiteX2" fmla="*/ 2698346 w 2698346"/>
              <a:gd name="connsiteY2" fmla="*/ 0 h 3161651"/>
              <a:gd name="connsiteX3" fmla="*/ 2698346 w 2698346"/>
              <a:gd name="connsiteY3" fmla="*/ 3161651 h 3161651"/>
            </a:gdLst>
            <a:ahLst/>
            <a:cxnLst>
              <a:cxn ang="0">
                <a:pos x="connsiteX0" y="connsiteY0"/>
              </a:cxn>
              <a:cxn ang="0">
                <a:pos x="connsiteX1" y="connsiteY1"/>
              </a:cxn>
              <a:cxn ang="0">
                <a:pos x="connsiteX2" y="connsiteY2"/>
              </a:cxn>
              <a:cxn ang="0">
                <a:pos x="connsiteX3" y="connsiteY3"/>
              </a:cxn>
            </a:cxnLst>
            <a:rect l="l" t="t" r="r" b="b"/>
            <a:pathLst>
              <a:path w="2698346" h="3161651">
                <a:moveTo>
                  <a:pt x="0" y="3161651"/>
                </a:moveTo>
                <a:lnTo>
                  <a:pt x="0" y="0"/>
                </a:lnTo>
                <a:lnTo>
                  <a:pt x="2698346" y="0"/>
                </a:lnTo>
                <a:lnTo>
                  <a:pt x="2698346" y="3161651"/>
                </a:lnTo>
                <a:close/>
              </a:path>
            </a:pathLst>
          </a:custGeom>
        </p:spPr>
      </p:pic>
      <p:sp>
        <p:nvSpPr>
          <p:cNvPr id="16" name="Rectángulo 15">
            <a:extLst>
              <a:ext uri="{FF2B5EF4-FFF2-40B4-BE49-F238E27FC236}">
                <a16:creationId xmlns:a16="http://schemas.microsoft.com/office/drawing/2014/main" id="{BF455C69-BD19-4497-BEA4-EEE192656377}"/>
              </a:ext>
            </a:extLst>
          </p:cNvPr>
          <p:cNvSpPr/>
          <p:nvPr userDrawn="1"/>
        </p:nvSpPr>
        <p:spPr>
          <a:xfrm>
            <a:off x="-12000" y="6681515"/>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0" y="5770342"/>
            <a:ext cx="12204000" cy="49887"/>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pic>
        <p:nvPicPr>
          <p:cNvPr id="3" name="Imagen 2">
            <a:extLst>
              <a:ext uri="{FF2B5EF4-FFF2-40B4-BE49-F238E27FC236}">
                <a16:creationId xmlns:a16="http://schemas.microsoft.com/office/drawing/2014/main" id="{5990C9C7-0E88-474D-AAD5-8FA89757EBDF}"/>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3505985" y="-78195"/>
            <a:ext cx="5180031" cy="1822787"/>
          </a:xfrm>
          <a:prstGeom prst="rect">
            <a:avLst/>
          </a:prstGeom>
        </p:spPr>
      </p:pic>
      <p:sp>
        <p:nvSpPr>
          <p:cNvPr id="22" name="Rectángulo 21">
            <a:extLst>
              <a:ext uri="{FF2B5EF4-FFF2-40B4-BE49-F238E27FC236}">
                <a16:creationId xmlns:a16="http://schemas.microsoft.com/office/drawing/2014/main" id="{780FCCF2-3410-4738-A73A-4E08205DA35B}"/>
              </a:ext>
            </a:extLst>
          </p:cNvPr>
          <p:cNvSpPr/>
          <p:nvPr userDrawn="1"/>
        </p:nvSpPr>
        <p:spPr>
          <a:xfrm>
            <a:off x="-12000" y="2701987"/>
            <a:ext cx="12204000" cy="49887"/>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23" name="Rectángulo 22">
            <a:extLst>
              <a:ext uri="{FF2B5EF4-FFF2-40B4-BE49-F238E27FC236}">
                <a16:creationId xmlns:a16="http://schemas.microsoft.com/office/drawing/2014/main" id="{F0BE70CA-BCA4-4D6F-9564-E02EA57783BC}"/>
              </a:ext>
            </a:extLst>
          </p:cNvPr>
          <p:cNvSpPr/>
          <p:nvPr userDrawn="1"/>
        </p:nvSpPr>
        <p:spPr>
          <a:xfrm>
            <a:off x="651803" y="1826937"/>
            <a:ext cx="10888394" cy="707886"/>
          </a:xfrm>
          <a:prstGeom prst="rect">
            <a:avLst/>
          </a:prstGeom>
        </p:spPr>
        <p:txBody>
          <a:bodyPr wrap="square">
            <a:spAutoFit/>
          </a:bodyPr>
          <a:lstStyle/>
          <a:p>
            <a:pPr algn="ctr"/>
            <a:r>
              <a:rPr lang="es-ES" sz="2000" b="1" i="1" dirty="0">
                <a:solidFill>
                  <a:schemeClr val="bg1"/>
                </a:solidFill>
                <a:latin typeface="Brandon Grotesque Medium" panose="020B06030202030D0202" pitchFamily="34" charset="0"/>
              </a:rPr>
              <a:t>A </a:t>
            </a:r>
            <a:r>
              <a:rPr lang="es-ES" sz="2000" b="1" i="1" dirty="0" err="1">
                <a:solidFill>
                  <a:schemeClr val="bg1"/>
                </a:solidFill>
                <a:latin typeface="Brandon Grotesque Medium" panose="020B06030202030D0202" pitchFamily="34" charset="0"/>
              </a:rPr>
              <a:t>Holistic</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Approach</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to</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Sustainable</a:t>
            </a:r>
            <a:r>
              <a:rPr lang="es-ES" sz="2000" b="1" i="1" dirty="0">
                <a:solidFill>
                  <a:schemeClr val="bg1"/>
                </a:solidFill>
                <a:latin typeface="Brandon Grotesque Medium" panose="020B06030202030D0202" pitchFamily="34" charset="0"/>
              </a:rPr>
              <a:t>, Digital EU </a:t>
            </a:r>
            <a:r>
              <a:rPr lang="es-ES" sz="2000" b="1" i="1" dirty="0" err="1">
                <a:solidFill>
                  <a:schemeClr val="bg1"/>
                </a:solidFill>
                <a:latin typeface="Brandon Grotesque Medium" panose="020B06030202030D0202" pitchFamily="34" charset="0"/>
              </a:rPr>
              <a:t>Agriculture</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Forestry</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Livestock</a:t>
            </a:r>
            <a:r>
              <a:rPr lang="es-ES" sz="2000" b="1" i="1" dirty="0">
                <a:solidFill>
                  <a:schemeClr val="bg1"/>
                </a:solidFill>
                <a:latin typeface="Brandon Grotesque Medium" panose="020B06030202030D0202" pitchFamily="34" charset="0"/>
              </a:rPr>
              <a:t> and Rural </a:t>
            </a:r>
            <a:r>
              <a:rPr lang="es-ES" sz="2000" b="1" i="1" dirty="0" err="1">
                <a:solidFill>
                  <a:schemeClr val="bg1"/>
                </a:solidFill>
                <a:latin typeface="Brandon Grotesque Medium" panose="020B06030202030D0202" pitchFamily="34" charset="0"/>
              </a:rPr>
              <a:t>Development</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based</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on</a:t>
            </a:r>
            <a:r>
              <a:rPr lang="es-ES" sz="2000" b="1" i="1" dirty="0">
                <a:solidFill>
                  <a:schemeClr val="bg1"/>
                </a:solidFill>
                <a:latin typeface="Brandon Grotesque Medium" panose="020B06030202030D0202" pitchFamily="34" charset="0"/>
              </a:rPr>
              <a:t> Reconfigurable </a:t>
            </a:r>
            <a:r>
              <a:rPr lang="es-ES" sz="2000" b="1" i="1" dirty="0" err="1">
                <a:solidFill>
                  <a:schemeClr val="bg1"/>
                </a:solidFill>
                <a:latin typeface="Brandon Grotesque Medium" panose="020B06030202030D0202" pitchFamily="34" charset="0"/>
              </a:rPr>
              <a:t>Aerial</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Enablers</a:t>
            </a:r>
            <a:r>
              <a:rPr lang="es-ES" sz="2000" b="1" i="1" dirty="0">
                <a:solidFill>
                  <a:schemeClr val="bg1"/>
                </a:solidFill>
                <a:latin typeface="Brandon Grotesque Medium" panose="020B06030202030D0202" pitchFamily="34" charset="0"/>
              </a:rPr>
              <a:t> and Edge Artificial </a:t>
            </a:r>
            <a:r>
              <a:rPr lang="es-ES" sz="2000" b="1" i="1" dirty="0" err="1">
                <a:solidFill>
                  <a:schemeClr val="bg1"/>
                </a:solidFill>
                <a:latin typeface="Brandon Grotesque Medium" panose="020B06030202030D0202" pitchFamily="34" charset="0"/>
              </a:rPr>
              <a:t>Intelligence-on-Demand</a:t>
            </a:r>
            <a:r>
              <a:rPr lang="es-ES" sz="2000" b="1" i="1" dirty="0">
                <a:solidFill>
                  <a:schemeClr val="bg1"/>
                </a:solidFill>
                <a:latin typeface="Brandon Grotesque Medium" panose="020B06030202030D0202" pitchFamily="34" charset="0"/>
              </a:rPr>
              <a:t> </a:t>
            </a:r>
            <a:r>
              <a:rPr lang="es-ES" sz="2000" b="1" i="1" dirty="0" err="1">
                <a:solidFill>
                  <a:schemeClr val="bg1"/>
                </a:solidFill>
                <a:latin typeface="Brandon Grotesque Medium" panose="020B06030202030D0202" pitchFamily="34" charset="0"/>
              </a:rPr>
              <a:t>Systems</a:t>
            </a:r>
            <a:endParaRPr lang="es-ES" sz="2000" b="1" i="1" dirty="0">
              <a:solidFill>
                <a:schemeClr val="bg1"/>
              </a:solidFill>
              <a:latin typeface="Brandon Grotesque Medium" panose="020B06030202030D0202" pitchFamily="34" charset="0"/>
            </a:endParaRPr>
          </a:p>
        </p:txBody>
      </p:sp>
      <p:sp>
        <p:nvSpPr>
          <p:cNvPr id="24" name="Marcador de texto 2">
            <a:extLst>
              <a:ext uri="{FF2B5EF4-FFF2-40B4-BE49-F238E27FC236}">
                <a16:creationId xmlns:a16="http://schemas.microsoft.com/office/drawing/2014/main" id="{9A1D0D9B-33FF-449B-9D52-E70DC40009B2}"/>
              </a:ext>
            </a:extLst>
          </p:cNvPr>
          <p:cNvSpPr>
            <a:spLocks noGrp="1"/>
          </p:cNvSpPr>
          <p:nvPr>
            <p:ph type="body" sz="quarter" idx="15" hasCustomPrompt="1"/>
          </p:nvPr>
        </p:nvSpPr>
        <p:spPr>
          <a:xfrm>
            <a:off x="548641" y="3018895"/>
            <a:ext cx="10991556" cy="638826"/>
          </a:xfrm>
        </p:spPr>
        <p:txBody>
          <a:bodyPr>
            <a:noAutofit/>
          </a:bodyPr>
          <a:lstStyle>
            <a:lvl1pPr marL="0" indent="0" algn="ctr">
              <a:buNone/>
              <a:defRPr sz="4400" b="1" i="0" baseline="0">
                <a:solidFill>
                  <a:srgbClr val="583B69"/>
                </a:solidFill>
                <a:latin typeface="Brandon Grotesque Medium" panose="020B06030202030D0202" pitchFamily="34" charset="0"/>
              </a:defRPr>
            </a:lvl1pPr>
          </a:lstStyle>
          <a:p>
            <a:pPr lvl="0"/>
            <a:r>
              <a:rPr lang="es-ES" baseline="0" dirty="0" err="1">
                <a:solidFill>
                  <a:schemeClr val="bg1"/>
                </a:solidFill>
              </a:rPr>
              <a:t>Thank</a:t>
            </a:r>
            <a:r>
              <a:rPr lang="es-ES" baseline="0" dirty="0">
                <a:solidFill>
                  <a:schemeClr val="bg1"/>
                </a:solidFill>
              </a:rPr>
              <a:t> </a:t>
            </a:r>
            <a:r>
              <a:rPr lang="es-ES" baseline="0" dirty="0" err="1">
                <a:solidFill>
                  <a:schemeClr val="bg1"/>
                </a:solidFill>
              </a:rPr>
              <a:t>you</a:t>
            </a:r>
            <a:r>
              <a:rPr lang="es-ES" baseline="0" dirty="0">
                <a:solidFill>
                  <a:schemeClr val="bg1"/>
                </a:solidFill>
              </a:rPr>
              <a:t> </a:t>
            </a:r>
            <a:r>
              <a:rPr lang="es-ES" baseline="0" dirty="0" err="1">
                <a:solidFill>
                  <a:schemeClr val="bg1"/>
                </a:solidFill>
              </a:rPr>
              <a:t>for</a:t>
            </a:r>
            <a:r>
              <a:rPr lang="es-ES" baseline="0" dirty="0">
                <a:solidFill>
                  <a:schemeClr val="bg1"/>
                </a:solidFill>
              </a:rPr>
              <a:t> </a:t>
            </a:r>
            <a:r>
              <a:rPr lang="es-ES" baseline="0" dirty="0" err="1">
                <a:solidFill>
                  <a:schemeClr val="bg1"/>
                </a:solidFill>
              </a:rPr>
              <a:t>your</a:t>
            </a:r>
            <a:r>
              <a:rPr lang="es-ES" baseline="0" dirty="0">
                <a:solidFill>
                  <a:schemeClr val="bg1"/>
                </a:solidFill>
              </a:rPr>
              <a:t> </a:t>
            </a:r>
            <a:r>
              <a:rPr lang="es-ES" baseline="0" dirty="0" err="1">
                <a:solidFill>
                  <a:schemeClr val="bg1"/>
                </a:solidFill>
              </a:rPr>
              <a:t>attention</a:t>
            </a:r>
            <a:r>
              <a:rPr lang="es-ES" baseline="0" dirty="0">
                <a:solidFill>
                  <a:schemeClr val="bg1"/>
                </a:solidFill>
              </a:rPr>
              <a:t>!</a:t>
            </a:r>
            <a:endParaRPr lang="es-ES" dirty="0"/>
          </a:p>
        </p:txBody>
      </p:sp>
      <p:sp>
        <p:nvSpPr>
          <p:cNvPr id="25" name="Marcador de texto 2">
            <a:extLst>
              <a:ext uri="{FF2B5EF4-FFF2-40B4-BE49-F238E27FC236}">
                <a16:creationId xmlns:a16="http://schemas.microsoft.com/office/drawing/2014/main" id="{3AA7B990-61A1-4814-8FA5-663F2C8E41FD}"/>
              </a:ext>
            </a:extLst>
          </p:cNvPr>
          <p:cNvSpPr>
            <a:spLocks noGrp="1"/>
          </p:cNvSpPr>
          <p:nvPr>
            <p:ph type="body" sz="quarter" idx="16" hasCustomPrompt="1"/>
          </p:nvPr>
        </p:nvSpPr>
        <p:spPr>
          <a:xfrm>
            <a:off x="548640" y="3750284"/>
            <a:ext cx="10991555" cy="466693"/>
          </a:xfrm>
        </p:spPr>
        <p:txBody>
          <a:bodyPr>
            <a:noAutofit/>
          </a:bodyPr>
          <a:lstStyle>
            <a:lvl1pPr marL="0" indent="0" algn="ctr">
              <a:buNone/>
              <a:defRPr sz="2400" b="1" i="0" baseline="0">
                <a:solidFill>
                  <a:srgbClr val="583B69"/>
                </a:solidFill>
                <a:latin typeface="Brandon Grotesque Medium" panose="020B06030202030D0202" pitchFamily="34" charset="0"/>
              </a:defRPr>
            </a:lvl1pPr>
          </a:lstStyle>
          <a:p>
            <a:pPr lvl="0"/>
            <a:r>
              <a:rPr lang="es-ES" baseline="0" dirty="0" err="1">
                <a:solidFill>
                  <a:schemeClr val="bg1"/>
                </a:solidFill>
              </a:rPr>
              <a:t>Any</a:t>
            </a:r>
            <a:r>
              <a:rPr lang="es-ES" baseline="0" dirty="0">
                <a:solidFill>
                  <a:schemeClr val="bg1"/>
                </a:solidFill>
              </a:rPr>
              <a:t> </a:t>
            </a:r>
            <a:r>
              <a:rPr lang="es-ES" baseline="0" dirty="0" err="1">
                <a:solidFill>
                  <a:schemeClr val="bg1"/>
                </a:solidFill>
              </a:rPr>
              <a:t>questions</a:t>
            </a:r>
            <a:r>
              <a:rPr lang="es-ES" baseline="0" dirty="0">
                <a:solidFill>
                  <a:schemeClr val="bg1"/>
                </a:solidFill>
              </a:rPr>
              <a:t>?</a:t>
            </a:r>
            <a:endParaRPr lang="es-ES" dirty="0"/>
          </a:p>
        </p:txBody>
      </p:sp>
      <p:sp>
        <p:nvSpPr>
          <p:cNvPr id="21" name="Rectángulo 20">
            <a:extLst>
              <a:ext uri="{FF2B5EF4-FFF2-40B4-BE49-F238E27FC236}">
                <a16:creationId xmlns:a16="http://schemas.microsoft.com/office/drawing/2014/main" id="{AEA2BFE5-5669-4784-AA4A-99BB5C0BE91D}"/>
              </a:ext>
            </a:extLst>
          </p:cNvPr>
          <p:cNvSpPr/>
          <p:nvPr userDrawn="1"/>
        </p:nvSpPr>
        <p:spPr>
          <a:xfrm>
            <a:off x="3888000" y="5928067"/>
            <a:ext cx="7722300" cy="646331"/>
          </a:xfrm>
          <a:prstGeom prst="rect">
            <a:avLst/>
          </a:prstGeom>
        </p:spPr>
        <p:txBody>
          <a:bodyPr wrap="square">
            <a:spAutoFit/>
          </a:bodyPr>
          <a:lstStyle/>
          <a:p>
            <a:pPr algn="just"/>
            <a:r>
              <a:rPr lang="en-US" sz="1200">
                <a:solidFill>
                  <a:srgbClr val="583B69"/>
                </a:solidFill>
                <a:latin typeface="Brandon Grotesque Medium" panose="020B06030202030D0202" pitchFamily="34" charset="0"/>
              </a:rPr>
              <a:t>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endParaRPr lang="es-ES" sz="1200" dirty="0">
              <a:solidFill>
                <a:srgbClr val="583B69"/>
              </a:solidFill>
              <a:latin typeface="Brandon Grotesque Medium" panose="020B06030202030D0202" pitchFamily="34" charset="0"/>
            </a:endParaRPr>
          </a:p>
        </p:txBody>
      </p:sp>
      <p:pic>
        <p:nvPicPr>
          <p:cNvPr id="28" name="Imagen 27">
            <a:extLst>
              <a:ext uri="{FF2B5EF4-FFF2-40B4-BE49-F238E27FC236}">
                <a16:creationId xmlns:a16="http://schemas.microsoft.com/office/drawing/2014/main" id="{38E6EBF9-0FF2-4CA9-BA2D-341DFC80E6A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61121" y="5881872"/>
            <a:ext cx="3517716" cy="738000"/>
          </a:xfrm>
          <a:prstGeom prst="rect">
            <a:avLst/>
          </a:prstGeom>
        </p:spPr>
      </p:pic>
      <p:pic>
        <p:nvPicPr>
          <p:cNvPr id="20" name="Imagen 19">
            <a:extLst>
              <a:ext uri="{FF2B5EF4-FFF2-40B4-BE49-F238E27FC236}">
                <a16:creationId xmlns:a16="http://schemas.microsoft.com/office/drawing/2014/main" id="{FAE9B100-F68B-479B-A443-8EE10FC29F7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798400" y="5075384"/>
            <a:ext cx="432000" cy="432000"/>
          </a:xfrm>
          <a:prstGeom prst="rect">
            <a:avLst/>
          </a:prstGeom>
        </p:spPr>
      </p:pic>
      <p:pic>
        <p:nvPicPr>
          <p:cNvPr id="30" name="Imagen 29">
            <a:extLst>
              <a:ext uri="{FF2B5EF4-FFF2-40B4-BE49-F238E27FC236}">
                <a16:creationId xmlns:a16="http://schemas.microsoft.com/office/drawing/2014/main" id="{9B23CF0A-DB36-49D5-AA5A-BDA388062A3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22749" y="5075384"/>
            <a:ext cx="432000" cy="432000"/>
          </a:xfrm>
          <a:prstGeom prst="rect">
            <a:avLst/>
          </a:prstGeom>
        </p:spPr>
      </p:pic>
      <p:pic>
        <p:nvPicPr>
          <p:cNvPr id="33" name="Imagen 32">
            <a:extLst>
              <a:ext uri="{FF2B5EF4-FFF2-40B4-BE49-F238E27FC236}">
                <a16:creationId xmlns:a16="http://schemas.microsoft.com/office/drawing/2014/main" id="{33CB3756-C6BE-40B8-99D8-66262680565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8060" y="5076000"/>
            <a:ext cx="432000" cy="432000"/>
          </a:xfrm>
          <a:prstGeom prst="rect">
            <a:avLst/>
          </a:prstGeom>
        </p:spPr>
      </p:pic>
      <p:sp>
        <p:nvSpPr>
          <p:cNvPr id="34" name="CuadroTexto 33">
            <a:extLst>
              <a:ext uri="{FF2B5EF4-FFF2-40B4-BE49-F238E27FC236}">
                <a16:creationId xmlns:a16="http://schemas.microsoft.com/office/drawing/2014/main" id="{A086F64A-0C4B-46AF-B923-21E4900F1C5D}"/>
              </a:ext>
            </a:extLst>
          </p:cNvPr>
          <p:cNvSpPr txBox="1"/>
          <p:nvPr userDrawn="1"/>
        </p:nvSpPr>
        <p:spPr>
          <a:xfrm>
            <a:off x="1353600" y="5108400"/>
            <a:ext cx="2638800" cy="369332"/>
          </a:xfrm>
          <a:prstGeom prst="rect">
            <a:avLst/>
          </a:prstGeom>
          <a:noFill/>
        </p:spPr>
        <p:txBody>
          <a:bodyPr wrap="square" rtlCol="0">
            <a:spAutoFit/>
          </a:bodyPr>
          <a:lstStyle/>
          <a:p>
            <a:r>
              <a:rPr lang="es-ES" b="1">
                <a:solidFill>
                  <a:schemeClr val="accent3"/>
                </a:solidFill>
                <a:latin typeface="Brandon Grotesque Medium" panose="020B06030202030D0202" pitchFamily="34" charset="0"/>
              </a:rPr>
              <a:t>www.chameleon-heu.eu</a:t>
            </a:r>
          </a:p>
        </p:txBody>
      </p:sp>
      <p:sp>
        <p:nvSpPr>
          <p:cNvPr id="35" name="CuadroTexto 34">
            <a:extLst>
              <a:ext uri="{FF2B5EF4-FFF2-40B4-BE49-F238E27FC236}">
                <a16:creationId xmlns:a16="http://schemas.microsoft.com/office/drawing/2014/main" id="{CD697E82-3FBE-4ED3-A48A-F5B2924E6A25}"/>
              </a:ext>
            </a:extLst>
          </p:cNvPr>
          <p:cNvSpPr txBox="1"/>
          <p:nvPr userDrawn="1"/>
        </p:nvSpPr>
        <p:spPr>
          <a:xfrm>
            <a:off x="5374800" y="5108400"/>
            <a:ext cx="2638800" cy="369332"/>
          </a:xfrm>
          <a:prstGeom prst="rect">
            <a:avLst/>
          </a:prstGeom>
          <a:noFill/>
        </p:spPr>
        <p:txBody>
          <a:bodyPr wrap="square" rtlCol="0">
            <a:spAutoFit/>
          </a:bodyPr>
          <a:lstStyle/>
          <a:p>
            <a:r>
              <a:rPr lang="es-ES" b="1">
                <a:solidFill>
                  <a:schemeClr val="accent3"/>
                </a:solidFill>
                <a:latin typeface="Brandon Grotesque Medium" panose="020B06030202030D0202" pitchFamily="34" charset="0"/>
              </a:rPr>
              <a:t>@Chameleon_HEU</a:t>
            </a:r>
          </a:p>
        </p:txBody>
      </p:sp>
      <p:sp>
        <p:nvSpPr>
          <p:cNvPr id="36" name="CuadroTexto 35">
            <a:extLst>
              <a:ext uri="{FF2B5EF4-FFF2-40B4-BE49-F238E27FC236}">
                <a16:creationId xmlns:a16="http://schemas.microsoft.com/office/drawing/2014/main" id="{7A5B52C9-9B21-4D66-ABE2-BCAD285F3007}"/>
              </a:ext>
            </a:extLst>
          </p:cNvPr>
          <p:cNvSpPr txBox="1"/>
          <p:nvPr userDrawn="1"/>
        </p:nvSpPr>
        <p:spPr>
          <a:xfrm>
            <a:off x="9230400" y="5108400"/>
            <a:ext cx="2638800" cy="369332"/>
          </a:xfrm>
          <a:prstGeom prst="rect">
            <a:avLst/>
          </a:prstGeom>
          <a:noFill/>
        </p:spPr>
        <p:txBody>
          <a:bodyPr wrap="square" rtlCol="0">
            <a:spAutoFit/>
          </a:bodyPr>
          <a:lstStyle/>
          <a:p>
            <a:r>
              <a:rPr lang="es-ES" b="1">
                <a:solidFill>
                  <a:schemeClr val="accent3"/>
                </a:solidFill>
                <a:latin typeface="Brandon Grotesque Medium" panose="020B06030202030D0202" pitchFamily="34" charset="0"/>
              </a:rPr>
              <a:t>@ChameleonHEU</a:t>
            </a:r>
          </a:p>
        </p:txBody>
      </p:sp>
    </p:spTree>
    <p:extLst>
      <p:ext uri="{BB962C8B-B14F-4D97-AF65-F5344CB8AC3E}">
        <p14:creationId xmlns:p14="http://schemas.microsoft.com/office/powerpoint/2010/main" val="294519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1CA94971-7069-41FD-8BB3-8297C5D5FFBD}"/>
              </a:ext>
            </a:extLst>
          </p:cNvPr>
          <p:cNvSpPr/>
          <p:nvPr userDrawn="1"/>
        </p:nvSpPr>
        <p:spPr>
          <a:xfrm>
            <a:off x="-12000" y="0"/>
            <a:ext cx="2606762" cy="685799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atin typeface="Brandon Grotesque Medium" panose="020B06030202030D0202" pitchFamily="34" charset="0"/>
            </a:endParaRPr>
          </a:p>
        </p:txBody>
      </p:sp>
      <p:pic>
        <p:nvPicPr>
          <p:cNvPr id="35" name="Imagen 34">
            <a:extLst>
              <a:ext uri="{FF2B5EF4-FFF2-40B4-BE49-F238E27FC236}">
                <a16:creationId xmlns:a16="http://schemas.microsoft.com/office/drawing/2014/main" id="{0392A0DC-D897-FF59-214A-FA7BF8B9BE88}"/>
              </a:ext>
            </a:extLst>
          </p:cNvPr>
          <p:cNvPicPr>
            <a:picLocks noChangeAspect="1"/>
          </p:cNvPicPr>
          <p:nvPr userDrawn="1"/>
        </p:nvPicPr>
        <p:blipFill>
          <a:blip r:embed="rId2">
            <a:extLst>
              <a:ext uri="{28A0092B-C50C-407E-A947-70E740481C1C}">
                <a14:useLocalDpi xmlns:a14="http://schemas.microsoft.com/office/drawing/2010/main" val="0"/>
              </a:ext>
            </a:extLst>
          </a:blip>
          <a:srcRect l="33907" t="48621" r="26944"/>
          <a:stretch>
            <a:fillRect/>
          </a:stretch>
        </p:blipFill>
        <p:spPr>
          <a:xfrm>
            <a:off x="-12001" y="7908"/>
            <a:ext cx="2606762" cy="3421092"/>
          </a:xfrm>
          <a:custGeom>
            <a:avLst/>
            <a:gdLst>
              <a:gd name="connsiteX0" fmla="*/ 0 w 2606762"/>
              <a:gd name="connsiteY0" fmla="*/ 0 h 3421092"/>
              <a:gd name="connsiteX1" fmla="*/ 2606762 w 2606762"/>
              <a:gd name="connsiteY1" fmla="*/ 0 h 3421092"/>
              <a:gd name="connsiteX2" fmla="*/ 2606762 w 2606762"/>
              <a:gd name="connsiteY2" fmla="*/ 3421092 h 3421092"/>
              <a:gd name="connsiteX3" fmla="*/ 0 w 2606762"/>
              <a:gd name="connsiteY3" fmla="*/ 3421092 h 3421092"/>
            </a:gdLst>
            <a:ahLst/>
            <a:cxnLst>
              <a:cxn ang="0">
                <a:pos x="connsiteX0" y="connsiteY0"/>
              </a:cxn>
              <a:cxn ang="0">
                <a:pos x="connsiteX1" y="connsiteY1"/>
              </a:cxn>
              <a:cxn ang="0">
                <a:pos x="connsiteX2" y="connsiteY2"/>
              </a:cxn>
              <a:cxn ang="0">
                <a:pos x="connsiteX3" y="connsiteY3"/>
              </a:cxn>
            </a:cxnLst>
            <a:rect l="l" t="t" r="r" b="b"/>
            <a:pathLst>
              <a:path w="2606762" h="3421092">
                <a:moveTo>
                  <a:pt x="0" y="0"/>
                </a:moveTo>
                <a:lnTo>
                  <a:pt x="2606762" y="0"/>
                </a:lnTo>
                <a:lnTo>
                  <a:pt x="2606762" y="3421092"/>
                </a:lnTo>
                <a:lnTo>
                  <a:pt x="0" y="3421092"/>
                </a:lnTo>
                <a:close/>
              </a:path>
            </a:pathLst>
          </a:custGeom>
        </p:spPr>
      </p:pic>
      <p:pic>
        <p:nvPicPr>
          <p:cNvPr id="43" name="Imagen 42">
            <a:extLst>
              <a:ext uri="{FF2B5EF4-FFF2-40B4-BE49-F238E27FC236}">
                <a16:creationId xmlns:a16="http://schemas.microsoft.com/office/drawing/2014/main" id="{ED822439-A144-ADBD-964A-835E6E9C44FD}"/>
              </a:ext>
            </a:extLst>
          </p:cNvPr>
          <p:cNvPicPr>
            <a:picLocks noChangeAspect="1"/>
          </p:cNvPicPr>
          <p:nvPr userDrawn="1"/>
        </p:nvPicPr>
        <p:blipFill>
          <a:blip r:embed="rId2">
            <a:extLst>
              <a:ext uri="{28A0092B-C50C-407E-A947-70E740481C1C}">
                <a14:useLocalDpi xmlns:a14="http://schemas.microsoft.com/office/drawing/2010/main" val="0"/>
              </a:ext>
            </a:extLst>
          </a:blip>
          <a:srcRect t="51554" r="49213"/>
          <a:stretch>
            <a:fillRect/>
          </a:stretch>
        </p:blipFill>
        <p:spPr>
          <a:xfrm rot="4931023">
            <a:off x="552968" y="4760001"/>
            <a:ext cx="2265377" cy="2160969"/>
          </a:xfrm>
          <a:custGeom>
            <a:avLst/>
            <a:gdLst>
              <a:gd name="connsiteX0" fmla="*/ 0 w 2265377"/>
              <a:gd name="connsiteY0" fmla="*/ 0 h 2160969"/>
              <a:gd name="connsiteX1" fmla="*/ 2265377 w 2265377"/>
              <a:gd name="connsiteY1" fmla="*/ 310974 h 2160969"/>
              <a:gd name="connsiteX2" fmla="*/ 2011424 w 2265377"/>
              <a:gd name="connsiteY2" fmla="*/ 2160969 h 2160969"/>
              <a:gd name="connsiteX3" fmla="*/ 0 w 2265377"/>
              <a:gd name="connsiteY3" fmla="*/ 2160969 h 2160969"/>
            </a:gdLst>
            <a:ahLst/>
            <a:cxnLst>
              <a:cxn ang="0">
                <a:pos x="connsiteX0" y="connsiteY0"/>
              </a:cxn>
              <a:cxn ang="0">
                <a:pos x="connsiteX1" y="connsiteY1"/>
              </a:cxn>
              <a:cxn ang="0">
                <a:pos x="connsiteX2" y="connsiteY2"/>
              </a:cxn>
              <a:cxn ang="0">
                <a:pos x="connsiteX3" y="connsiteY3"/>
              </a:cxn>
            </a:cxnLst>
            <a:rect l="l" t="t" r="r" b="b"/>
            <a:pathLst>
              <a:path w="2265377" h="2160969">
                <a:moveTo>
                  <a:pt x="0" y="0"/>
                </a:moveTo>
                <a:lnTo>
                  <a:pt x="2265377" y="310974"/>
                </a:lnTo>
                <a:lnTo>
                  <a:pt x="2011424" y="2160969"/>
                </a:lnTo>
                <a:lnTo>
                  <a:pt x="0" y="2160969"/>
                </a:lnTo>
                <a:close/>
              </a:path>
            </a:pathLst>
          </a:custGeom>
        </p:spPr>
      </p:pic>
      <p:pic>
        <p:nvPicPr>
          <p:cNvPr id="44" name="Imagen 43">
            <a:extLst>
              <a:ext uri="{FF2B5EF4-FFF2-40B4-BE49-F238E27FC236}">
                <a16:creationId xmlns:a16="http://schemas.microsoft.com/office/drawing/2014/main" id="{C5F5F084-3896-EB8B-61DE-FC417333093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216000" y="0"/>
            <a:ext cx="2160000" cy="760077"/>
          </a:xfrm>
          <a:prstGeom prst="rect">
            <a:avLst/>
          </a:prstGeom>
        </p:spPr>
      </p:pic>
      <p:sp>
        <p:nvSpPr>
          <p:cNvPr id="15" name="Rectángulo 14">
            <a:extLst>
              <a:ext uri="{FF2B5EF4-FFF2-40B4-BE49-F238E27FC236}">
                <a16:creationId xmlns:a16="http://schemas.microsoft.com/office/drawing/2014/main" id="{9BA41E37-8EFF-4333-9A88-E3DBE06FEF4B}"/>
              </a:ext>
            </a:extLst>
          </p:cNvPr>
          <p:cNvSpPr/>
          <p:nvPr userDrawn="1"/>
        </p:nvSpPr>
        <p:spPr>
          <a:xfrm rot="5400000">
            <a:off x="-744238" y="3339000"/>
            <a:ext cx="6858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1" name="Elipse 10">
            <a:extLst>
              <a:ext uri="{FF2B5EF4-FFF2-40B4-BE49-F238E27FC236}">
                <a16:creationId xmlns:a16="http://schemas.microsoft.com/office/drawing/2014/main" id="{46CFDC9E-D26D-4D4A-8DDC-1EA7D16E60ED}"/>
              </a:ext>
            </a:extLst>
          </p:cNvPr>
          <p:cNvSpPr/>
          <p:nvPr userDrawn="1"/>
        </p:nvSpPr>
        <p:spPr>
          <a:xfrm>
            <a:off x="2799969" y="584655"/>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7" name="Elipse 16">
            <a:extLst>
              <a:ext uri="{FF2B5EF4-FFF2-40B4-BE49-F238E27FC236}">
                <a16:creationId xmlns:a16="http://schemas.microsoft.com/office/drawing/2014/main" id="{4A184981-9F30-4BC2-A645-3ECE98C15EE7}"/>
              </a:ext>
            </a:extLst>
          </p:cNvPr>
          <p:cNvSpPr/>
          <p:nvPr userDrawn="1"/>
        </p:nvSpPr>
        <p:spPr>
          <a:xfrm>
            <a:off x="2799969" y="2252059"/>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8" name="Elipse 17">
            <a:extLst>
              <a:ext uri="{FF2B5EF4-FFF2-40B4-BE49-F238E27FC236}">
                <a16:creationId xmlns:a16="http://schemas.microsoft.com/office/drawing/2014/main" id="{FE6215FE-3609-4B9E-B59D-66C9DB3378E5}"/>
              </a:ext>
            </a:extLst>
          </p:cNvPr>
          <p:cNvSpPr/>
          <p:nvPr userDrawn="1"/>
        </p:nvSpPr>
        <p:spPr>
          <a:xfrm>
            <a:off x="2799969" y="3919463"/>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9" name="Elipse 18">
            <a:extLst>
              <a:ext uri="{FF2B5EF4-FFF2-40B4-BE49-F238E27FC236}">
                <a16:creationId xmlns:a16="http://schemas.microsoft.com/office/drawing/2014/main" id="{C116DC13-1268-4D85-9DA5-80C7A6268040}"/>
              </a:ext>
            </a:extLst>
          </p:cNvPr>
          <p:cNvSpPr/>
          <p:nvPr userDrawn="1"/>
        </p:nvSpPr>
        <p:spPr>
          <a:xfrm>
            <a:off x="2799969" y="5586868"/>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36" name="Marcador de texto 2">
            <a:extLst>
              <a:ext uri="{FF2B5EF4-FFF2-40B4-BE49-F238E27FC236}">
                <a16:creationId xmlns:a16="http://schemas.microsoft.com/office/drawing/2014/main" id="{4769CC71-9F72-4E11-9FBD-5BE70B871DC7}"/>
              </a:ext>
            </a:extLst>
          </p:cNvPr>
          <p:cNvSpPr>
            <a:spLocks noGrp="1"/>
          </p:cNvSpPr>
          <p:nvPr>
            <p:ph type="body" sz="quarter" idx="14" hasCustomPrompt="1"/>
          </p:nvPr>
        </p:nvSpPr>
        <p:spPr>
          <a:xfrm>
            <a:off x="2800800" y="2289250"/>
            <a:ext cx="864000" cy="837744"/>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02</a:t>
            </a:r>
            <a:endParaRPr lang="es-ES" dirty="0"/>
          </a:p>
        </p:txBody>
      </p:sp>
      <p:sp>
        <p:nvSpPr>
          <p:cNvPr id="39" name="Marcador de texto 2">
            <a:extLst>
              <a:ext uri="{FF2B5EF4-FFF2-40B4-BE49-F238E27FC236}">
                <a16:creationId xmlns:a16="http://schemas.microsoft.com/office/drawing/2014/main" id="{E3A1E4A1-9B36-46F2-85B5-43E8283CD24B}"/>
              </a:ext>
            </a:extLst>
          </p:cNvPr>
          <p:cNvSpPr>
            <a:spLocks noGrp="1"/>
          </p:cNvSpPr>
          <p:nvPr>
            <p:ph type="body" sz="quarter" idx="17" hasCustomPrompt="1"/>
          </p:nvPr>
        </p:nvSpPr>
        <p:spPr>
          <a:xfrm>
            <a:off x="3672000" y="658702"/>
            <a:ext cx="8377879"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40" name="Marcador de texto 2">
            <a:extLst>
              <a:ext uri="{FF2B5EF4-FFF2-40B4-BE49-F238E27FC236}">
                <a16:creationId xmlns:a16="http://schemas.microsoft.com/office/drawing/2014/main" id="{CF87AC8E-885A-4231-8382-1FBB030A9C11}"/>
              </a:ext>
            </a:extLst>
          </p:cNvPr>
          <p:cNvSpPr>
            <a:spLocks noGrp="1"/>
          </p:cNvSpPr>
          <p:nvPr>
            <p:ph type="body" sz="quarter" idx="18" hasCustomPrompt="1"/>
          </p:nvPr>
        </p:nvSpPr>
        <p:spPr>
          <a:xfrm>
            <a:off x="3670106" y="2344133"/>
            <a:ext cx="8377879"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41" name="Marcador de texto 2">
            <a:extLst>
              <a:ext uri="{FF2B5EF4-FFF2-40B4-BE49-F238E27FC236}">
                <a16:creationId xmlns:a16="http://schemas.microsoft.com/office/drawing/2014/main" id="{CD897414-A75E-4455-BD5F-B5EB9CDCE832}"/>
              </a:ext>
            </a:extLst>
          </p:cNvPr>
          <p:cNvSpPr>
            <a:spLocks noGrp="1"/>
          </p:cNvSpPr>
          <p:nvPr>
            <p:ph type="body" sz="quarter" idx="19" hasCustomPrompt="1"/>
          </p:nvPr>
        </p:nvSpPr>
        <p:spPr>
          <a:xfrm>
            <a:off x="3670106" y="4029564"/>
            <a:ext cx="8377879"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42" name="Marcador de texto 2">
            <a:extLst>
              <a:ext uri="{FF2B5EF4-FFF2-40B4-BE49-F238E27FC236}">
                <a16:creationId xmlns:a16="http://schemas.microsoft.com/office/drawing/2014/main" id="{85D6AB85-7123-4DB1-8D2E-76410DDA0CFE}"/>
              </a:ext>
            </a:extLst>
          </p:cNvPr>
          <p:cNvSpPr>
            <a:spLocks noGrp="1"/>
          </p:cNvSpPr>
          <p:nvPr>
            <p:ph type="body" sz="quarter" idx="20" hasCustomPrompt="1"/>
          </p:nvPr>
        </p:nvSpPr>
        <p:spPr>
          <a:xfrm>
            <a:off x="3672000" y="5714995"/>
            <a:ext cx="8377879"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21" name="CuadroTexto 20">
            <a:extLst>
              <a:ext uri="{FF2B5EF4-FFF2-40B4-BE49-F238E27FC236}">
                <a16:creationId xmlns:a16="http://schemas.microsoft.com/office/drawing/2014/main" id="{83663DE8-8524-42BD-8B02-C3E1A7FB7510}"/>
              </a:ext>
            </a:extLst>
          </p:cNvPr>
          <p:cNvSpPr txBox="1"/>
          <p:nvPr userDrawn="1"/>
        </p:nvSpPr>
        <p:spPr>
          <a:xfrm rot="16200000">
            <a:off x="-1069532" y="2903485"/>
            <a:ext cx="4666969" cy="830997"/>
          </a:xfrm>
          <a:prstGeom prst="rect">
            <a:avLst/>
          </a:prstGeom>
          <a:noFill/>
        </p:spPr>
        <p:txBody>
          <a:bodyPr wrap="square" rtlCol="0">
            <a:spAutoFit/>
          </a:bodyPr>
          <a:lstStyle/>
          <a:p>
            <a:r>
              <a:rPr lang="es-ES" sz="4800" b="1" dirty="0">
                <a:solidFill>
                  <a:schemeClr val="bg1"/>
                </a:solidFill>
                <a:latin typeface="Brandon Grotesque Medium" panose="020B06030202030D0202" pitchFamily="34" charset="0"/>
              </a:rPr>
              <a:t>Table </a:t>
            </a:r>
            <a:r>
              <a:rPr lang="es-ES" sz="4800" b="1" dirty="0" err="1">
                <a:solidFill>
                  <a:schemeClr val="bg1"/>
                </a:solidFill>
                <a:latin typeface="Brandon Grotesque Medium" panose="020B06030202030D0202" pitchFamily="34" charset="0"/>
              </a:rPr>
              <a:t>of</a:t>
            </a:r>
            <a:r>
              <a:rPr lang="es-ES" sz="4800" b="1" dirty="0">
                <a:solidFill>
                  <a:schemeClr val="bg1"/>
                </a:solidFill>
                <a:latin typeface="Brandon Grotesque Medium" panose="020B06030202030D0202" pitchFamily="34" charset="0"/>
              </a:rPr>
              <a:t> </a:t>
            </a:r>
            <a:r>
              <a:rPr lang="es-ES" sz="4800" b="1" dirty="0" err="1">
                <a:solidFill>
                  <a:schemeClr val="bg1"/>
                </a:solidFill>
                <a:latin typeface="Brandon Grotesque Medium" panose="020B06030202030D0202" pitchFamily="34" charset="0"/>
              </a:rPr>
              <a:t>contents</a:t>
            </a:r>
            <a:endParaRPr lang="es-ES" sz="4800" b="1" dirty="0">
              <a:solidFill>
                <a:schemeClr val="bg1"/>
              </a:solidFill>
              <a:latin typeface="Brandon Grotesque Medium" panose="020B06030202030D0202" pitchFamily="34" charset="0"/>
            </a:endParaRPr>
          </a:p>
        </p:txBody>
      </p:sp>
      <p:sp>
        <p:nvSpPr>
          <p:cNvPr id="22" name="Date Placeholder 1">
            <a:extLst>
              <a:ext uri="{FF2B5EF4-FFF2-40B4-BE49-F238E27FC236}">
                <a16:creationId xmlns:a16="http://schemas.microsoft.com/office/drawing/2014/main" id="{FB655650-C973-4A4A-9815-16C6B380BD45}"/>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23" name="Footer Placeholder 3">
            <a:extLst>
              <a:ext uri="{FF2B5EF4-FFF2-40B4-BE49-F238E27FC236}">
                <a16:creationId xmlns:a16="http://schemas.microsoft.com/office/drawing/2014/main" id="{92FF184A-0596-478D-BCD8-2A15418627AE}"/>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sp>
        <p:nvSpPr>
          <p:cNvPr id="24" name="Marcador de texto 2">
            <a:extLst>
              <a:ext uri="{FF2B5EF4-FFF2-40B4-BE49-F238E27FC236}">
                <a16:creationId xmlns:a16="http://schemas.microsoft.com/office/drawing/2014/main" id="{5A312E5F-E531-4B71-A1C6-226C60B8FDCA}"/>
              </a:ext>
            </a:extLst>
          </p:cNvPr>
          <p:cNvSpPr>
            <a:spLocks noGrp="1"/>
          </p:cNvSpPr>
          <p:nvPr>
            <p:ph type="body" sz="quarter" idx="13" hasCustomPrompt="1"/>
          </p:nvPr>
        </p:nvSpPr>
        <p:spPr>
          <a:xfrm>
            <a:off x="2799969" y="626434"/>
            <a:ext cx="864000" cy="837744"/>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01</a:t>
            </a:r>
            <a:endParaRPr lang="es-ES" dirty="0"/>
          </a:p>
        </p:txBody>
      </p:sp>
      <p:sp>
        <p:nvSpPr>
          <p:cNvPr id="27" name="Marcador de texto 2">
            <a:extLst>
              <a:ext uri="{FF2B5EF4-FFF2-40B4-BE49-F238E27FC236}">
                <a16:creationId xmlns:a16="http://schemas.microsoft.com/office/drawing/2014/main" id="{AA798AAD-4021-49B8-BE11-5F8FDF9D5384}"/>
              </a:ext>
            </a:extLst>
          </p:cNvPr>
          <p:cNvSpPr>
            <a:spLocks noGrp="1"/>
          </p:cNvSpPr>
          <p:nvPr>
            <p:ph type="body" sz="quarter" idx="15" hasCustomPrompt="1"/>
          </p:nvPr>
        </p:nvSpPr>
        <p:spPr>
          <a:xfrm>
            <a:off x="2800800" y="3977467"/>
            <a:ext cx="864000" cy="837744"/>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03</a:t>
            </a:r>
            <a:endParaRPr lang="es-ES" dirty="0"/>
          </a:p>
        </p:txBody>
      </p:sp>
      <p:sp>
        <p:nvSpPr>
          <p:cNvPr id="28" name="Marcador de texto 2">
            <a:extLst>
              <a:ext uri="{FF2B5EF4-FFF2-40B4-BE49-F238E27FC236}">
                <a16:creationId xmlns:a16="http://schemas.microsoft.com/office/drawing/2014/main" id="{2718EEE9-B34F-4AA6-BBFA-411B3483646E}"/>
              </a:ext>
            </a:extLst>
          </p:cNvPr>
          <p:cNvSpPr>
            <a:spLocks noGrp="1"/>
          </p:cNvSpPr>
          <p:nvPr>
            <p:ph type="body" sz="quarter" idx="16" hasCustomPrompt="1"/>
          </p:nvPr>
        </p:nvSpPr>
        <p:spPr>
          <a:xfrm>
            <a:off x="2800800" y="5630384"/>
            <a:ext cx="864000" cy="837744"/>
          </a:xfrm>
        </p:spPr>
        <p:txBody>
          <a:bodyPr lIns="0" tIns="0" rIns="0" bIns="0"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dirty="0">
                <a:solidFill>
                  <a:schemeClr val="bg1"/>
                </a:solidFill>
              </a:rPr>
              <a:t>04</a:t>
            </a:r>
            <a:endParaRPr lang="es-ES" dirty="0"/>
          </a:p>
        </p:txBody>
      </p:sp>
      <p:sp>
        <p:nvSpPr>
          <p:cNvPr id="26" name="Marcador de número de diapositiva 4">
            <a:extLst>
              <a:ext uri="{FF2B5EF4-FFF2-40B4-BE49-F238E27FC236}">
                <a16:creationId xmlns:a16="http://schemas.microsoft.com/office/drawing/2014/main" id="{20C12A2D-A99E-49FC-9E89-1F35763D356C}"/>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Tree>
    <p:extLst>
      <p:ext uri="{BB962C8B-B14F-4D97-AF65-F5344CB8AC3E}">
        <p14:creationId xmlns:p14="http://schemas.microsoft.com/office/powerpoint/2010/main" val="299415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B">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1E2C5F3E-4F5C-4505-AD0C-1409FD6A6A7C}"/>
              </a:ext>
            </a:extLst>
          </p:cNvPr>
          <p:cNvSpPr/>
          <p:nvPr userDrawn="1"/>
        </p:nvSpPr>
        <p:spPr>
          <a:xfrm>
            <a:off x="4978620" y="-1"/>
            <a:ext cx="2233449"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atin typeface="Brandon Grotesque Medium" panose="020B06030202030D0202" pitchFamily="34" charset="0"/>
            </a:endParaRPr>
          </a:p>
        </p:txBody>
      </p:sp>
      <p:pic>
        <p:nvPicPr>
          <p:cNvPr id="47" name="Imagen 46">
            <a:extLst>
              <a:ext uri="{FF2B5EF4-FFF2-40B4-BE49-F238E27FC236}">
                <a16:creationId xmlns:a16="http://schemas.microsoft.com/office/drawing/2014/main" id="{09E72E16-B30C-920A-422D-D958024ACC27}"/>
              </a:ext>
            </a:extLst>
          </p:cNvPr>
          <p:cNvPicPr>
            <a:picLocks noChangeAspect="1"/>
          </p:cNvPicPr>
          <p:nvPr userDrawn="1"/>
        </p:nvPicPr>
        <p:blipFill>
          <a:blip r:embed="rId2">
            <a:extLst>
              <a:ext uri="{28A0092B-C50C-407E-A947-70E740481C1C}">
                <a14:useLocalDpi xmlns:a14="http://schemas.microsoft.com/office/drawing/2010/main" val="0"/>
              </a:ext>
            </a:extLst>
          </a:blip>
          <a:srcRect l="33907" t="48621" r="26944"/>
          <a:stretch>
            <a:fillRect/>
          </a:stretch>
        </p:blipFill>
        <p:spPr>
          <a:xfrm>
            <a:off x="4853467" y="0"/>
            <a:ext cx="2538812" cy="3421090"/>
          </a:xfrm>
          <a:custGeom>
            <a:avLst/>
            <a:gdLst>
              <a:gd name="connsiteX0" fmla="*/ 0 w 2606762"/>
              <a:gd name="connsiteY0" fmla="*/ 0 h 3421092"/>
              <a:gd name="connsiteX1" fmla="*/ 2606762 w 2606762"/>
              <a:gd name="connsiteY1" fmla="*/ 0 h 3421092"/>
              <a:gd name="connsiteX2" fmla="*/ 2606762 w 2606762"/>
              <a:gd name="connsiteY2" fmla="*/ 3421092 h 3421092"/>
              <a:gd name="connsiteX3" fmla="*/ 0 w 2606762"/>
              <a:gd name="connsiteY3" fmla="*/ 3421092 h 3421092"/>
            </a:gdLst>
            <a:ahLst/>
            <a:cxnLst>
              <a:cxn ang="0">
                <a:pos x="connsiteX0" y="connsiteY0"/>
              </a:cxn>
              <a:cxn ang="0">
                <a:pos x="connsiteX1" y="connsiteY1"/>
              </a:cxn>
              <a:cxn ang="0">
                <a:pos x="connsiteX2" y="connsiteY2"/>
              </a:cxn>
              <a:cxn ang="0">
                <a:pos x="connsiteX3" y="connsiteY3"/>
              </a:cxn>
            </a:cxnLst>
            <a:rect l="l" t="t" r="r" b="b"/>
            <a:pathLst>
              <a:path w="2606762" h="3421092">
                <a:moveTo>
                  <a:pt x="0" y="0"/>
                </a:moveTo>
                <a:lnTo>
                  <a:pt x="2606762" y="0"/>
                </a:lnTo>
                <a:lnTo>
                  <a:pt x="2606762" y="3421092"/>
                </a:lnTo>
                <a:lnTo>
                  <a:pt x="0" y="3421092"/>
                </a:lnTo>
                <a:close/>
              </a:path>
            </a:pathLst>
          </a:custGeom>
        </p:spPr>
      </p:pic>
      <p:pic>
        <p:nvPicPr>
          <p:cNvPr id="48" name="Imagen 47">
            <a:extLst>
              <a:ext uri="{FF2B5EF4-FFF2-40B4-BE49-F238E27FC236}">
                <a16:creationId xmlns:a16="http://schemas.microsoft.com/office/drawing/2014/main" id="{E1F686CC-7B32-B32C-B828-C58D88B81418}"/>
              </a:ext>
            </a:extLst>
          </p:cNvPr>
          <p:cNvPicPr>
            <a:picLocks noChangeAspect="1"/>
          </p:cNvPicPr>
          <p:nvPr userDrawn="1"/>
        </p:nvPicPr>
        <p:blipFill>
          <a:blip r:embed="rId2">
            <a:extLst>
              <a:ext uri="{28A0092B-C50C-407E-A947-70E740481C1C}">
                <a14:useLocalDpi xmlns:a14="http://schemas.microsoft.com/office/drawing/2010/main" val="0"/>
              </a:ext>
            </a:extLst>
          </a:blip>
          <a:srcRect t="51554" r="49213"/>
          <a:stretch>
            <a:fillRect/>
          </a:stretch>
        </p:blipFill>
        <p:spPr>
          <a:xfrm rot="4931023">
            <a:off x="5285513" y="4737627"/>
            <a:ext cx="2265377" cy="2160969"/>
          </a:xfrm>
          <a:custGeom>
            <a:avLst/>
            <a:gdLst>
              <a:gd name="connsiteX0" fmla="*/ 0 w 2265377"/>
              <a:gd name="connsiteY0" fmla="*/ 0 h 2160969"/>
              <a:gd name="connsiteX1" fmla="*/ 2265377 w 2265377"/>
              <a:gd name="connsiteY1" fmla="*/ 310974 h 2160969"/>
              <a:gd name="connsiteX2" fmla="*/ 2011424 w 2265377"/>
              <a:gd name="connsiteY2" fmla="*/ 2160969 h 2160969"/>
              <a:gd name="connsiteX3" fmla="*/ 0 w 2265377"/>
              <a:gd name="connsiteY3" fmla="*/ 2160969 h 2160969"/>
            </a:gdLst>
            <a:ahLst/>
            <a:cxnLst>
              <a:cxn ang="0">
                <a:pos x="connsiteX0" y="connsiteY0"/>
              </a:cxn>
              <a:cxn ang="0">
                <a:pos x="connsiteX1" y="connsiteY1"/>
              </a:cxn>
              <a:cxn ang="0">
                <a:pos x="connsiteX2" y="connsiteY2"/>
              </a:cxn>
              <a:cxn ang="0">
                <a:pos x="connsiteX3" y="connsiteY3"/>
              </a:cxn>
            </a:cxnLst>
            <a:rect l="l" t="t" r="r" b="b"/>
            <a:pathLst>
              <a:path w="2265377" h="2160969">
                <a:moveTo>
                  <a:pt x="0" y="0"/>
                </a:moveTo>
                <a:lnTo>
                  <a:pt x="2265377" y="310974"/>
                </a:lnTo>
                <a:lnTo>
                  <a:pt x="2011424" y="2160969"/>
                </a:lnTo>
                <a:lnTo>
                  <a:pt x="0" y="2160969"/>
                </a:lnTo>
                <a:close/>
              </a:path>
            </a:pathLst>
          </a:custGeom>
        </p:spPr>
      </p:pic>
      <p:pic>
        <p:nvPicPr>
          <p:cNvPr id="49" name="Imagen 48">
            <a:extLst>
              <a:ext uri="{FF2B5EF4-FFF2-40B4-BE49-F238E27FC236}">
                <a16:creationId xmlns:a16="http://schemas.microsoft.com/office/drawing/2014/main" id="{EA378494-B33A-0302-ECA0-023A7A86173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4993886" y="76199"/>
            <a:ext cx="2216281" cy="779881"/>
          </a:xfrm>
          <a:prstGeom prst="rect">
            <a:avLst/>
          </a:prstGeom>
        </p:spPr>
      </p:pic>
      <p:sp>
        <p:nvSpPr>
          <p:cNvPr id="15" name="Rectángulo 14">
            <a:extLst>
              <a:ext uri="{FF2B5EF4-FFF2-40B4-BE49-F238E27FC236}">
                <a16:creationId xmlns:a16="http://schemas.microsoft.com/office/drawing/2014/main" id="{9BA41E37-8EFF-4333-9A88-E3DBE06FEF4B}"/>
              </a:ext>
            </a:extLst>
          </p:cNvPr>
          <p:cNvSpPr/>
          <p:nvPr userDrawn="1"/>
        </p:nvSpPr>
        <p:spPr>
          <a:xfrm rot="5400000">
            <a:off x="1459620" y="3339000"/>
            <a:ext cx="6858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1" name="Elipse 10">
            <a:extLst>
              <a:ext uri="{FF2B5EF4-FFF2-40B4-BE49-F238E27FC236}">
                <a16:creationId xmlns:a16="http://schemas.microsoft.com/office/drawing/2014/main" id="{46CFDC9E-D26D-4D4A-8DDC-1EA7D16E60ED}"/>
              </a:ext>
            </a:extLst>
          </p:cNvPr>
          <p:cNvSpPr/>
          <p:nvPr userDrawn="1"/>
        </p:nvSpPr>
        <p:spPr>
          <a:xfrm>
            <a:off x="3898800" y="250277"/>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7" name="Elipse 16">
            <a:extLst>
              <a:ext uri="{FF2B5EF4-FFF2-40B4-BE49-F238E27FC236}">
                <a16:creationId xmlns:a16="http://schemas.microsoft.com/office/drawing/2014/main" id="{4A184981-9F30-4BC2-A645-3ECE98C15EE7}"/>
              </a:ext>
            </a:extLst>
          </p:cNvPr>
          <p:cNvSpPr/>
          <p:nvPr userDrawn="1"/>
        </p:nvSpPr>
        <p:spPr>
          <a:xfrm>
            <a:off x="3898800" y="1867204"/>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8" name="Elipse 17">
            <a:extLst>
              <a:ext uri="{FF2B5EF4-FFF2-40B4-BE49-F238E27FC236}">
                <a16:creationId xmlns:a16="http://schemas.microsoft.com/office/drawing/2014/main" id="{FE6215FE-3609-4B9E-B59D-66C9DB3378E5}"/>
              </a:ext>
            </a:extLst>
          </p:cNvPr>
          <p:cNvSpPr/>
          <p:nvPr userDrawn="1"/>
        </p:nvSpPr>
        <p:spPr>
          <a:xfrm>
            <a:off x="3898800" y="3484131"/>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9" name="Elipse 18">
            <a:extLst>
              <a:ext uri="{FF2B5EF4-FFF2-40B4-BE49-F238E27FC236}">
                <a16:creationId xmlns:a16="http://schemas.microsoft.com/office/drawing/2014/main" id="{C116DC13-1268-4D85-9DA5-80C7A6268040}"/>
              </a:ext>
            </a:extLst>
          </p:cNvPr>
          <p:cNvSpPr/>
          <p:nvPr userDrawn="1"/>
        </p:nvSpPr>
        <p:spPr>
          <a:xfrm>
            <a:off x="3898800" y="5058994"/>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26" name="Marcador de texto 2">
            <a:extLst>
              <a:ext uri="{FF2B5EF4-FFF2-40B4-BE49-F238E27FC236}">
                <a16:creationId xmlns:a16="http://schemas.microsoft.com/office/drawing/2014/main" id="{5A312E5F-E531-4B71-A1C6-226C60B8FDCA}"/>
              </a:ext>
            </a:extLst>
          </p:cNvPr>
          <p:cNvSpPr>
            <a:spLocks noGrp="1"/>
          </p:cNvSpPr>
          <p:nvPr>
            <p:ph type="body" sz="quarter" idx="13" hasCustomPrompt="1"/>
          </p:nvPr>
        </p:nvSpPr>
        <p:spPr>
          <a:xfrm>
            <a:off x="3890847" y="305953"/>
            <a:ext cx="867872" cy="837747"/>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01</a:t>
            </a:r>
            <a:endParaRPr lang="es-ES" dirty="0"/>
          </a:p>
        </p:txBody>
      </p:sp>
      <p:sp>
        <p:nvSpPr>
          <p:cNvPr id="38" name="Marcador de texto 2">
            <a:extLst>
              <a:ext uri="{FF2B5EF4-FFF2-40B4-BE49-F238E27FC236}">
                <a16:creationId xmlns:a16="http://schemas.microsoft.com/office/drawing/2014/main" id="{2718EEE9-B34F-4AA6-BBFA-411B3483646E}"/>
              </a:ext>
            </a:extLst>
          </p:cNvPr>
          <p:cNvSpPr>
            <a:spLocks noGrp="1"/>
          </p:cNvSpPr>
          <p:nvPr>
            <p:ph type="body" sz="quarter" idx="16" hasCustomPrompt="1"/>
          </p:nvPr>
        </p:nvSpPr>
        <p:spPr>
          <a:xfrm>
            <a:off x="3898800" y="5120987"/>
            <a:ext cx="884553" cy="837588"/>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07</a:t>
            </a:r>
            <a:endParaRPr lang="es-ES" dirty="0"/>
          </a:p>
        </p:txBody>
      </p:sp>
      <p:sp>
        <p:nvSpPr>
          <p:cNvPr id="13" name="Rectángulo 12">
            <a:extLst>
              <a:ext uri="{FF2B5EF4-FFF2-40B4-BE49-F238E27FC236}">
                <a16:creationId xmlns:a16="http://schemas.microsoft.com/office/drawing/2014/main" id="{ABED11B4-6DAE-45B5-80B7-A8A84A6BAB00}"/>
              </a:ext>
            </a:extLst>
          </p:cNvPr>
          <p:cNvSpPr/>
          <p:nvPr userDrawn="1"/>
        </p:nvSpPr>
        <p:spPr>
          <a:xfrm rot="5400000">
            <a:off x="3874381" y="3339000"/>
            <a:ext cx="6858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4" name="Elipse 13">
            <a:extLst>
              <a:ext uri="{FF2B5EF4-FFF2-40B4-BE49-F238E27FC236}">
                <a16:creationId xmlns:a16="http://schemas.microsoft.com/office/drawing/2014/main" id="{43DA7130-C7F7-4580-A665-D3B0335E6E6F}"/>
              </a:ext>
            </a:extLst>
          </p:cNvPr>
          <p:cNvSpPr/>
          <p:nvPr userDrawn="1"/>
        </p:nvSpPr>
        <p:spPr>
          <a:xfrm>
            <a:off x="7396594" y="1068726"/>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6" name="Elipse 15">
            <a:extLst>
              <a:ext uri="{FF2B5EF4-FFF2-40B4-BE49-F238E27FC236}">
                <a16:creationId xmlns:a16="http://schemas.microsoft.com/office/drawing/2014/main" id="{6500BDB2-193D-4445-8CD0-37FAFD3A3D53}"/>
              </a:ext>
            </a:extLst>
          </p:cNvPr>
          <p:cNvSpPr/>
          <p:nvPr userDrawn="1"/>
        </p:nvSpPr>
        <p:spPr>
          <a:xfrm>
            <a:off x="7391359" y="2652279"/>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20" name="Elipse 19">
            <a:extLst>
              <a:ext uri="{FF2B5EF4-FFF2-40B4-BE49-F238E27FC236}">
                <a16:creationId xmlns:a16="http://schemas.microsoft.com/office/drawing/2014/main" id="{01816912-4604-4F23-9060-5C75C844C3EE}"/>
              </a:ext>
            </a:extLst>
          </p:cNvPr>
          <p:cNvSpPr/>
          <p:nvPr userDrawn="1"/>
        </p:nvSpPr>
        <p:spPr>
          <a:xfrm>
            <a:off x="7404806" y="4321717"/>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21" name="Elipse 20">
            <a:extLst>
              <a:ext uri="{FF2B5EF4-FFF2-40B4-BE49-F238E27FC236}">
                <a16:creationId xmlns:a16="http://schemas.microsoft.com/office/drawing/2014/main" id="{5EDE5674-DD86-4F99-99EF-6D6B85E9D16D}"/>
              </a:ext>
            </a:extLst>
          </p:cNvPr>
          <p:cNvSpPr/>
          <p:nvPr userDrawn="1"/>
        </p:nvSpPr>
        <p:spPr>
          <a:xfrm>
            <a:off x="7399203" y="5818112"/>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27" name="Marcador de texto 2">
            <a:extLst>
              <a:ext uri="{FF2B5EF4-FFF2-40B4-BE49-F238E27FC236}">
                <a16:creationId xmlns:a16="http://schemas.microsoft.com/office/drawing/2014/main" id="{5ADBF8D0-3081-4178-9137-0F33CFD42A36}"/>
              </a:ext>
            </a:extLst>
          </p:cNvPr>
          <p:cNvSpPr>
            <a:spLocks noGrp="1"/>
          </p:cNvSpPr>
          <p:nvPr>
            <p:ph type="body" sz="quarter" idx="21" hasCustomPrompt="1"/>
          </p:nvPr>
        </p:nvSpPr>
        <p:spPr>
          <a:xfrm>
            <a:off x="360000" y="286262"/>
            <a:ext cx="3492000" cy="691657"/>
          </a:xfrm>
        </p:spPr>
        <p:txBody>
          <a:bodyPr anchor="ctr">
            <a:noAutofit/>
          </a:bodyPr>
          <a:lstStyle>
            <a:lvl1pPr marL="0" indent="0" algn="r">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p>
        </p:txBody>
      </p:sp>
      <p:sp>
        <p:nvSpPr>
          <p:cNvPr id="28" name="Marcador de texto 2">
            <a:extLst>
              <a:ext uri="{FF2B5EF4-FFF2-40B4-BE49-F238E27FC236}">
                <a16:creationId xmlns:a16="http://schemas.microsoft.com/office/drawing/2014/main" id="{69AFA499-ECD8-4A89-AE80-712414C8E245}"/>
              </a:ext>
            </a:extLst>
          </p:cNvPr>
          <p:cNvSpPr>
            <a:spLocks noGrp="1"/>
          </p:cNvSpPr>
          <p:nvPr>
            <p:ph type="body" sz="quarter" idx="22" hasCustomPrompt="1"/>
          </p:nvPr>
        </p:nvSpPr>
        <p:spPr>
          <a:xfrm>
            <a:off x="360000" y="1940248"/>
            <a:ext cx="3492000" cy="691657"/>
          </a:xfrm>
        </p:spPr>
        <p:txBody>
          <a:bodyPr anchor="ctr">
            <a:noAutofit/>
          </a:bodyPr>
          <a:lstStyle>
            <a:lvl1pPr marL="0" indent="0" algn="r">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29" name="Marcador de texto 2">
            <a:extLst>
              <a:ext uri="{FF2B5EF4-FFF2-40B4-BE49-F238E27FC236}">
                <a16:creationId xmlns:a16="http://schemas.microsoft.com/office/drawing/2014/main" id="{DB12D08C-9195-4866-A20C-7EFEF9F216EA}"/>
              </a:ext>
            </a:extLst>
          </p:cNvPr>
          <p:cNvSpPr>
            <a:spLocks noGrp="1"/>
          </p:cNvSpPr>
          <p:nvPr>
            <p:ph type="body" sz="quarter" idx="23" hasCustomPrompt="1"/>
          </p:nvPr>
        </p:nvSpPr>
        <p:spPr>
          <a:xfrm>
            <a:off x="360000" y="3594234"/>
            <a:ext cx="3492000" cy="691657"/>
          </a:xfrm>
        </p:spPr>
        <p:txBody>
          <a:bodyPr anchor="ctr">
            <a:noAutofit/>
          </a:bodyPr>
          <a:lstStyle>
            <a:lvl1pPr marL="0" indent="0" algn="r">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30" name="Marcador de texto 2">
            <a:extLst>
              <a:ext uri="{FF2B5EF4-FFF2-40B4-BE49-F238E27FC236}">
                <a16:creationId xmlns:a16="http://schemas.microsoft.com/office/drawing/2014/main" id="{ECAF05D9-6BD2-45B6-AB20-9E3FFD55B072}"/>
              </a:ext>
            </a:extLst>
          </p:cNvPr>
          <p:cNvSpPr>
            <a:spLocks noGrp="1"/>
          </p:cNvSpPr>
          <p:nvPr>
            <p:ph type="body" sz="quarter" idx="24" hasCustomPrompt="1"/>
          </p:nvPr>
        </p:nvSpPr>
        <p:spPr>
          <a:xfrm>
            <a:off x="358387" y="5149059"/>
            <a:ext cx="3492000" cy="691657"/>
          </a:xfrm>
        </p:spPr>
        <p:txBody>
          <a:bodyPr anchor="ctr">
            <a:noAutofit/>
          </a:bodyPr>
          <a:lstStyle>
            <a:lvl1pPr marL="0" indent="0" algn="r">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31" name="Marcador de texto 2">
            <a:extLst>
              <a:ext uri="{FF2B5EF4-FFF2-40B4-BE49-F238E27FC236}">
                <a16:creationId xmlns:a16="http://schemas.microsoft.com/office/drawing/2014/main" id="{43B4FED0-6467-463C-B251-F90557CFB555}"/>
              </a:ext>
            </a:extLst>
          </p:cNvPr>
          <p:cNvSpPr>
            <a:spLocks noGrp="1"/>
          </p:cNvSpPr>
          <p:nvPr>
            <p:ph type="body" sz="quarter" idx="25" hasCustomPrompt="1"/>
          </p:nvPr>
        </p:nvSpPr>
        <p:spPr>
          <a:xfrm>
            <a:off x="8280000" y="1128055"/>
            <a:ext cx="3492000" cy="691657"/>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32" name="Marcador de texto 2">
            <a:extLst>
              <a:ext uri="{FF2B5EF4-FFF2-40B4-BE49-F238E27FC236}">
                <a16:creationId xmlns:a16="http://schemas.microsoft.com/office/drawing/2014/main" id="{32F5C5FA-816A-470E-850A-B89DD515E097}"/>
              </a:ext>
            </a:extLst>
          </p:cNvPr>
          <p:cNvSpPr>
            <a:spLocks noGrp="1"/>
          </p:cNvSpPr>
          <p:nvPr>
            <p:ph type="body" sz="quarter" idx="26" hasCustomPrompt="1"/>
          </p:nvPr>
        </p:nvSpPr>
        <p:spPr>
          <a:xfrm>
            <a:off x="8280000" y="2729635"/>
            <a:ext cx="3492000" cy="691657"/>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33" name="Marcador de texto 2">
            <a:extLst>
              <a:ext uri="{FF2B5EF4-FFF2-40B4-BE49-F238E27FC236}">
                <a16:creationId xmlns:a16="http://schemas.microsoft.com/office/drawing/2014/main" id="{863E8058-8364-4C32-8CA7-8C34742D12EE}"/>
              </a:ext>
            </a:extLst>
          </p:cNvPr>
          <p:cNvSpPr>
            <a:spLocks noGrp="1"/>
          </p:cNvSpPr>
          <p:nvPr>
            <p:ph type="body" sz="quarter" idx="27" hasCustomPrompt="1"/>
          </p:nvPr>
        </p:nvSpPr>
        <p:spPr>
          <a:xfrm>
            <a:off x="8280000" y="4417100"/>
            <a:ext cx="3492000" cy="691657"/>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34" name="Marcador de texto 2">
            <a:extLst>
              <a:ext uri="{FF2B5EF4-FFF2-40B4-BE49-F238E27FC236}">
                <a16:creationId xmlns:a16="http://schemas.microsoft.com/office/drawing/2014/main" id="{7B3191A0-A160-43D5-B5EC-F41C57DD4DF1}"/>
              </a:ext>
            </a:extLst>
          </p:cNvPr>
          <p:cNvSpPr>
            <a:spLocks noGrp="1"/>
          </p:cNvSpPr>
          <p:nvPr>
            <p:ph type="body" sz="quarter" idx="28" hasCustomPrompt="1"/>
          </p:nvPr>
        </p:nvSpPr>
        <p:spPr>
          <a:xfrm>
            <a:off x="8280000" y="5931521"/>
            <a:ext cx="3492000" cy="691657"/>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p>
        </p:txBody>
      </p:sp>
      <p:sp>
        <p:nvSpPr>
          <p:cNvPr id="39" name="CuadroTexto 38">
            <a:extLst>
              <a:ext uri="{FF2B5EF4-FFF2-40B4-BE49-F238E27FC236}">
                <a16:creationId xmlns:a16="http://schemas.microsoft.com/office/drawing/2014/main" id="{FC71EBD5-FF70-4845-9873-F1FFA25D5214}"/>
              </a:ext>
            </a:extLst>
          </p:cNvPr>
          <p:cNvSpPr txBox="1"/>
          <p:nvPr userDrawn="1"/>
        </p:nvSpPr>
        <p:spPr>
          <a:xfrm rot="16200000">
            <a:off x="3757602" y="2895905"/>
            <a:ext cx="4666969" cy="830997"/>
          </a:xfrm>
          <a:prstGeom prst="rect">
            <a:avLst/>
          </a:prstGeom>
          <a:noFill/>
        </p:spPr>
        <p:txBody>
          <a:bodyPr wrap="square" rtlCol="0">
            <a:spAutoFit/>
          </a:bodyPr>
          <a:lstStyle/>
          <a:p>
            <a:r>
              <a:rPr lang="es-ES" sz="4800" b="1" dirty="0">
                <a:solidFill>
                  <a:schemeClr val="bg1"/>
                </a:solidFill>
                <a:latin typeface="Brandon Grotesque Medium" panose="020B06030202030D0202" pitchFamily="34" charset="0"/>
              </a:rPr>
              <a:t>Table </a:t>
            </a:r>
            <a:r>
              <a:rPr lang="es-ES" sz="4800" b="1" dirty="0" err="1">
                <a:solidFill>
                  <a:schemeClr val="bg1"/>
                </a:solidFill>
                <a:latin typeface="Brandon Grotesque Medium" panose="020B06030202030D0202" pitchFamily="34" charset="0"/>
              </a:rPr>
              <a:t>of</a:t>
            </a:r>
            <a:r>
              <a:rPr lang="es-ES" sz="4800" b="1" dirty="0">
                <a:solidFill>
                  <a:schemeClr val="bg1"/>
                </a:solidFill>
                <a:latin typeface="Brandon Grotesque Medium" panose="020B06030202030D0202" pitchFamily="34" charset="0"/>
              </a:rPr>
              <a:t> </a:t>
            </a:r>
            <a:r>
              <a:rPr lang="es-ES" sz="4800" b="1" dirty="0" err="1">
                <a:solidFill>
                  <a:schemeClr val="bg1"/>
                </a:solidFill>
                <a:latin typeface="Brandon Grotesque Medium" panose="020B06030202030D0202" pitchFamily="34" charset="0"/>
              </a:rPr>
              <a:t>contents</a:t>
            </a:r>
            <a:endParaRPr lang="es-ES" sz="4800" b="1" dirty="0">
              <a:solidFill>
                <a:schemeClr val="bg1"/>
              </a:solidFill>
              <a:latin typeface="Brandon Grotesque Medium" panose="020B06030202030D0202" pitchFamily="34" charset="0"/>
            </a:endParaRPr>
          </a:p>
        </p:txBody>
      </p:sp>
      <p:sp>
        <p:nvSpPr>
          <p:cNvPr id="40" name="Marcador de número de diapositiva 4">
            <a:extLst>
              <a:ext uri="{FF2B5EF4-FFF2-40B4-BE49-F238E27FC236}">
                <a16:creationId xmlns:a16="http://schemas.microsoft.com/office/drawing/2014/main" id="{53747F40-78E7-433F-A557-3E659400F463}"/>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
        <p:nvSpPr>
          <p:cNvPr id="41" name="Date Placeholder 1">
            <a:extLst>
              <a:ext uri="{FF2B5EF4-FFF2-40B4-BE49-F238E27FC236}">
                <a16:creationId xmlns:a16="http://schemas.microsoft.com/office/drawing/2014/main" id="{E5B6491A-724C-47A4-B099-ED6AD77E35CE}"/>
              </a:ext>
            </a:extLst>
          </p:cNvPr>
          <p:cNvSpPr>
            <a:spLocks noGrp="1"/>
          </p:cNvSpPr>
          <p:nvPr>
            <p:ph type="dt" sz="half" idx="29"/>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42" name="Footer Placeholder 3">
            <a:extLst>
              <a:ext uri="{FF2B5EF4-FFF2-40B4-BE49-F238E27FC236}">
                <a16:creationId xmlns:a16="http://schemas.microsoft.com/office/drawing/2014/main" id="{36DB4616-C7AA-4BC9-9FC7-9B207B84A52B}"/>
              </a:ext>
            </a:extLst>
          </p:cNvPr>
          <p:cNvSpPr>
            <a:spLocks noGrp="1"/>
          </p:cNvSpPr>
          <p:nvPr>
            <p:ph type="ftr" sz="quarter" idx="30"/>
          </p:nvPr>
        </p:nvSpPr>
        <p:spPr>
          <a:xfrm>
            <a:off x="0" y="6552000"/>
            <a:ext cx="4797308" cy="365125"/>
          </a:xfrm>
        </p:spPr>
        <p:txBody>
          <a:bodyPr/>
          <a:lstStyle>
            <a:lvl1pPr>
              <a:defRPr sz="1600">
                <a:solidFill>
                  <a:srgbClr val="583B69"/>
                </a:solidFill>
                <a:latin typeface="Brandon Grotesque Medium" panose="020B06030202030D0202" pitchFamily="34" charset="0"/>
              </a:defRPr>
            </a:lvl1pPr>
          </a:lstStyle>
          <a:p>
            <a:r>
              <a:rPr lang="en-US"/>
              <a:t>Name of event</a:t>
            </a:r>
          </a:p>
        </p:txBody>
      </p:sp>
      <p:sp>
        <p:nvSpPr>
          <p:cNvPr id="43" name="Marcador de texto 2">
            <a:extLst>
              <a:ext uri="{FF2B5EF4-FFF2-40B4-BE49-F238E27FC236}">
                <a16:creationId xmlns:a16="http://schemas.microsoft.com/office/drawing/2014/main" id="{AB00170B-55AA-405A-BA90-829F38A42FDC}"/>
              </a:ext>
            </a:extLst>
          </p:cNvPr>
          <p:cNvSpPr>
            <a:spLocks noGrp="1"/>
          </p:cNvSpPr>
          <p:nvPr>
            <p:ph type="body" sz="quarter" idx="17" hasCustomPrompt="1"/>
          </p:nvPr>
        </p:nvSpPr>
        <p:spPr>
          <a:xfrm>
            <a:off x="7359615" y="1111745"/>
            <a:ext cx="936000" cy="835736"/>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02</a:t>
            </a:r>
            <a:endParaRPr lang="es-ES" dirty="0"/>
          </a:p>
        </p:txBody>
      </p:sp>
      <p:sp>
        <p:nvSpPr>
          <p:cNvPr id="45" name="Marcador de texto 2">
            <a:extLst>
              <a:ext uri="{FF2B5EF4-FFF2-40B4-BE49-F238E27FC236}">
                <a16:creationId xmlns:a16="http://schemas.microsoft.com/office/drawing/2014/main" id="{4769CC71-9F72-4E11-9FBD-5BE70B871DC7}"/>
              </a:ext>
            </a:extLst>
          </p:cNvPr>
          <p:cNvSpPr>
            <a:spLocks noGrp="1"/>
          </p:cNvSpPr>
          <p:nvPr>
            <p:ph type="body" sz="quarter" idx="14" hasCustomPrompt="1"/>
          </p:nvPr>
        </p:nvSpPr>
        <p:spPr>
          <a:xfrm>
            <a:off x="3888000" y="1923686"/>
            <a:ext cx="900000" cy="837746"/>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dirty="0">
                <a:solidFill>
                  <a:schemeClr val="bg1"/>
                </a:solidFill>
              </a:rPr>
              <a:t>03</a:t>
            </a:r>
            <a:endParaRPr lang="es-ES" dirty="0"/>
          </a:p>
        </p:txBody>
      </p:sp>
      <p:sp>
        <p:nvSpPr>
          <p:cNvPr id="46" name="Marcador de texto 2">
            <a:extLst>
              <a:ext uri="{FF2B5EF4-FFF2-40B4-BE49-F238E27FC236}">
                <a16:creationId xmlns:a16="http://schemas.microsoft.com/office/drawing/2014/main" id="{8F56C092-8371-4D1F-A493-3824291261A5}"/>
              </a:ext>
            </a:extLst>
          </p:cNvPr>
          <p:cNvSpPr>
            <a:spLocks noGrp="1"/>
          </p:cNvSpPr>
          <p:nvPr>
            <p:ph type="body" sz="quarter" idx="18" hasCustomPrompt="1"/>
          </p:nvPr>
        </p:nvSpPr>
        <p:spPr>
          <a:xfrm>
            <a:off x="7380000" y="2709374"/>
            <a:ext cx="900000" cy="833859"/>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dirty="0">
                <a:solidFill>
                  <a:schemeClr val="bg1"/>
                </a:solidFill>
              </a:rPr>
              <a:t>04</a:t>
            </a:r>
            <a:endParaRPr lang="es-ES" dirty="0"/>
          </a:p>
        </p:txBody>
      </p:sp>
      <p:sp>
        <p:nvSpPr>
          <p:cNvPr id="50" name="Marcador de texto 2">
            <a:extLst>
              <a:ext uri="{FF2B5EF4-FFF2-40B4-BE49-F238E27FC236}">
                <a16:creationId xmlns:a16="http://schemas.microsoft.com/office/drawing/2014/main" id="{AA798AAD-4021-49B8-BE11-5F8FDF9D5384}"/>
              </a:ext>
            </a:extLst>
          </p:cNvPr>
          <p:cNvSpPr>
            <a:spLocks noGrp="1"/>
          </p:cNvSpPr>
          <p:nvPr>
            <p:ph type="body" sz="quarter" idx="15" hasCustomPrompt="1"/>
          </p:nvPr>
        </p:nvSpPr>
        <p:spPr>
          <a:xfrm>
            <a:off x="3898800" y="3534054"/>
            <a:ext cx="874488" cy="837588"/>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05</a:t>
            </a:r>
            <a:endParaRPr lang="es-ES" dirty="0"/>
          </a:p>
        </p:txBody>
      </p:sp>
      <p:sp>
        <p:nvSpPr>
          <p:cNvPr id="51" name="Marcador de texto 2">
            <a:extLst>
              <a:ext uri="{FF2B5EF4-FFF2-40B4-BE49-F238E27FC236}">
                <a16:creationId xmlns:a16="http://schemas.microsoft.com/office/drawing/2014/main" id="{76E67351-8132-45F7-B0E6-2585D9EBCC62}"/>
              </a:ext>
            </a:extLst>
          </p:cNvPr>
          <p:cNvSpPr>
            <a:spLocks noGrp="1"/>
          </p:cNvSpPr>
          <p:nvPr>
            <p:ph type="body" sz="quarter" idx="19" hasCustomPrompt="1"/>
          </p:nvPr>
        </p:nvSpPr>
        <p:spPr>
          <a:xfrm>
            <a:off x="7369531" y="4371642"/>
            <a:ext cx="936000" cy="843642"/>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06</a:t>
            </a:r>
            <a:endParaRPr lang="es-ES" dirty="0"/>
          </a:p>
        </p:txBody>
      </p:sp>
      <p:sp>
        <p:nvSpPr>
          <p:cNvPr id="52" name="Marcador de texto 2">
            <a:extLst>
              <a:ext uri="{FF2B5EF4-FFF2-40B4-BE49-F238E27FC236}">
                <a16:creationId xmlns:a16="http://schemas.microsoft.com/office/drawing/2014/main" id="{F1A222E6-FD30-4AE7-B399-39B7A6C613DD}"/>
              </a:ext>
            </a:extLst>
          </p:cNvPr>
          <p:cNvSpPr>
            <a:spLocks noGrp="1"/>
          </p:cNvSpPr>
          <p:nvPr>
            <p:ph type="body" sz="quarter" idx="20" hasCustomPrompt="1"/>
          </p:nvPr>
        </p:nvSpPr>
        <p:spPr>
          <a:xfrm>
            <a:off x="7367106" y="5873933"/>
            <a:ext cx="936000" cy="835736"/>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08</a:t>
            </a:r>
            <a:endParaRPr lang="es-ES" dirty="0"/>
          </a:p>
        </p:txBody>
      </p:sp>
    </p:spTree>
    <p:extLst>
      <p:ext uri="{BB962C8B-B14F-4D97-AF65-F5344CB8AC3E}">
        <p14:creationId xmlns:p14="http://schemas.microsoft.com/office/powerpoint/2010/main" val="363611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C">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67725A77-75E6-4C17-B998-65C8A4460F71}"/>
              </a:ext>
            </a:extLst>
          </p:cNvPr>
          <p:cNvSpPr/>
          <p:nvPr userDrawn="1"/>
        </p:nvSpPr>
        <p:spPr>
          <a:xfrm>
            <a:off x="0" y="0"/>
            <a:ext cx="12192000" cy="67795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pic>
        <p:nvPicPr>
          <p:cNvPr id="66" name="Imagen 65">
            <a:extLst>
              <a:ext uri="{FF2B5EF4-FFF2-40B4-BE49-F238E27FC236}">
                <a16:creationId xmlns:a16="http://schemas.microsoft.com/office/drawing/2014/main" id="{2176A95D-4C8F-9EEA-C03B-8AF96CBE625D}"/>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sp>
        <p:nvSpPr>
          <p:cNvPr id="39" name="Rectángulo 38">
            <a:extLst>
              <a:ext uri="{FF2B5EF4-FFF2-40B4-BE49-F238E27FC236}">
                <a16:creationId xmlns:a16="http://schemas.microsoft.com/office/drawing/2014/main" id="{E79E4FB0-0301-4972-8445-2C92B154F224}"/>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41" name="Rectángulo 40">
            <a:extLst>
              <a:ext uri="{FF2B5EF4-FFF2-40B4-BE49-F238E27FC236}">
                <a16:creationId xmlns:a16="http://schemas.microsoft.com/office/drawing/2014/main" id="{B1B60BA4-D754-4634-AE80-A4A3AD796BB4}"/>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42" name="Elipse 41">
            <a:extLst>
              <a:ext uri="{FF2B5EF4-FFF2-40B4-BE49-F238E27FC236}">
                <a16:creationId xmlns:a16="http://schemas.microsoft.com/office/drawing/2014/main" id="{B309CF68-D42D-465B-B7A0-CEA9917DBFB6}"/>
              </a:ext>
            </a:extLst>
          </p:cNvPr>
          <p:cNvSpPr/>
          <p:nvPr userDrawn="1"/>
        </p:nvSpPr>
        <p:spPr>
          <a:xfrm>
            <a:off x="1816565" y="1196832"/>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46" name="Marcador de texto 2">
            <a:extLst>
              <a:ext uri="{FF2B5EF4-FFF2-40B4-BE49-F238E27FC236}">
                <a16:creationId xmlns:a16="http://schemas.microsoft.com/office/drawing/2014/main" id="{465AA4F7-A379-4951-8A44-7D3F3734841D}"/>
              </a:ext>
            </a:extLst>
          </p:cNvPr>
          <p:cNvSpPr>
            <a:spLocks noGrp="1"/>
          </p:cNvSpPr>
          <p:nvPr>
            <p:ph type="body" sz="quarter" idx="13" hasCustomPrompt="1"/>
          </p:nvPr>
        </p:nvSpPr>
        <p:spPr>
          <a:xfrm>
            <a:off x="1793725" y="1255763"/>
            <a:ext cx="897326" cy="837745"/>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01</a:t>
            </a:r>
            <a:endParaRPr lang="es-ES" dirty="0"/>
          </a:p>
        </p:txBody>
      </p:sp>
      <p:sp>
        <p:nvSpPr>
          <p:cNvPr id="50" name="Marcador de texto 2">
            <a:extLst>
              <a:ext uri="{FF2B5EF4-FFF2-40B4-BE49-F238E27FC236}">
                <a16:creationId xmlns:a16="http://schemas.microsoft.com/office/drawing/2014/main" id="{23C549FA-AE86-4655-8A3F-87F198054C5B}"/>
              </a:ext>
            </a:extLst>
          </p:cNvPr>
          <p:cNvSpPr>
            <a:spLocks noGrp="1"/>
          </p:cNvSpPr>
          <p:nvPr>
            <p:ph type="body" sz="quarter" idx="17" hasCustomPrompt="1"/>
          </p:nvPr>
        </p:nvSpPr>
        <p:spPr>
          <a:xfrm>
            <a:off x="2923116" y="1270879"/>
            <a:ext cx="4052570"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51" name="Marcador de texto 2">
            <a:extLst>
              <a:ext uri="{FF2B5EF4-FFF2-40B4-BE49-F238E27FC236}">
                <a16:creationId xmlns:a16="http://schemas.microsoft.com/office/drawing/2014/main" id="{D25BE93B-936E-48AC-B456-F02B5DE6C63D}"/>
              </a:ext>
            </a:extLst>
          </p:cNvPr>
          <p:cNvSpPr>
            <a:spLocks noGrp="1"/>
          </p:cNvSpPr>
          <p:nvPr>
            <p:ph type="body" sz="quarter" idx="18" hasCustomPrompt="1"/>
          </p:nvPr>
        </p:nvSpPr>
        <p:spPr>
          <a:xfrm>
            <a:off x="2923116" y="2742571"/>
            <a:ext cx="4052570"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52" name="Marcador de texto 2">
            <a:extLst>
              <a:ext uri="{FF2B5EF4-FFF2-40B4-BE49-F238E27FC236}">
                <a16:creationId xmlns:a16="http://schemas.microsoft.com/office/drawing/2014/main" id="{EFD0A6E7-96B7-41C8-BFE9-1BE2F1F9A7FB}"/>
              </a:ext>
            </a:extLst>
          </p:cNvPr>
          <p:cNvSpPr>
            <a:spLocks noGrp="1"/>
          </p:cNvSpPr>
          <p:nvPr>
            <p:ph type="body" sz="quarter" idx="19" hasCustomPrompt="1"/>
          </p:nvPr>
        </p:nvSpPr>
        <p:spPr>
          <a:xfrm>
            <a:off x="2923116" y="4214263"/>
            <a:ext cx="4052570"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53" name="Marcador de texto 2">
            <a:extLst>
              <a:ext uri="{FF2B5EF4-FFF2-40B4-BE49-F238E27FC236}">
                <a16:creationId xmlns:a16="http://schemas.microsoft.com/office/drawing/2014/main" id="{A5AC2D33-6CFB-416F-A6B0-E15CBA5F07D5}"/>
              </a:ext>
            </a:extLst>
          </p:cNvPr>
          <p:cNvSpPr>
            <a:spLocks noGrp="1"/>
          </p:cNvSpPr>
          <p:nvPr>
            <p:ph type="body" sz="quarter" idx="20" hasCustomPrompt="1"/>
          </p:nvPr>
        </p:nvSpPr>
        <p:spPr>
          <a:xfrm>
            <a:off x="2923116" y="5685955"/>
            <a:ext cx="4052570"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27" name="Marcador de texto 2">
            <a:extLst>
              <a:ext uri="{FF2B5EF4-FFF2-40B4-BE49-F238E27FC236}">
                <a16:creationId xmlns:a16="http://schemas.microsoft.com/office/drawing/2014/main" id="{15F9E6A2-67E3-45EF-9557-B4F2A4C6D495}"/>
              </a:ext>
            </a:extLst>
          </p:cNvPr>
          <p:cNvSpPr>
            <a:spLocks noGrp="1"/>
          </p:cNvSpPr>
          <p:nvPr>
            <p:ph type="body" sz="quarter" idx="25" hasCustomPrompt="1"/>
          </p:nvPr>
        </p:nvSpPr>
        <p:spPr>
          <a:xfrm>
            <a:off x="8459046" y="1255763"/>
            <a:ext cx="3567545"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28" name="Marcador de texto 2">
            <a:extLst>
              <a:ext uri="{FF2B5EF4-FFF2-40B4-BE49-F238E27FC236}">
                <a16:creationId xmlns:a16="http://schemas.microsoft.com/office/drawing/2014/main" id="{B08195D3-4165-4547-877C-C7AAE3122744}"/>
              </a:ext>
            </a:extLst>
          </p:cNvPr>
          <p:cNvSpPr>
            <a:spLocks noGrp="1"/>
          </p:cNvSpPr>
          <p:nvPr>
            <p:ph type="body" sz="quarter" idx="26" hasCustomPrompt="1"/>
          </p:nvPr>
        </p:nvSpPr>
        <p:spPr>
          <a:xfrm>
            <a:off x="8459046" y="2727455"/>
            <a:ext cx="3567545"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29" name="Marcador de texto 2">
            <a:extLst>
              <a:ext uri="{FF2B5EF4-FFF2-40B4-BE49-F238E27FC236}">
                <a16:creationId xmlns:a16="http://schemas.microsoft.com/office/drawing/2014/main" id="{F54AB096-4443-471E-9957-AB067E386B35}"/>
              </a:ext>
            </a:extLst>
          </p:cNvPr>
          <p:cNvSpPr>
            <a:spLocks noGrp="1"/>
          </p:cNvSpPr>
          <p:nvPr>
            <p:ph type="body" sz="quarter" idx="27" hasCustomPrompt="1"/>
          </p:nvPr>
        </p:nvSpPr>
        <p:spPr>
          <a:xfrm>
            <a:off x="8459046" y="4199147"/>
            <a:ext cx="3567545"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30" name="Marcador de texto 2">
            <a:extLst>
              <a:ext uri="{FF2B5EF4-FFF2-40B4-BE49-F238E27FC236}">
                <a16:creationId xmlns:a16="http://schemas.microsoft.com/office/drawing/2014/main" id="{69598DDE-0FC9-408C-9DDF-9EBCDC43AC65}"/>
              </a:ext>
            </a:extLst>
          </p:cNvPr>
          <p:cNvSpPr>
            <a:spLocks noGrp="1"/>
          </p:cNvSpPr>
          <p:nvPr>
            <p:ph type="body" sz="quarter" idx="28" hasCustomPrompt="1"/>
          </p:nvPr>
        </p:nvSpPr>
        <p:spPr>
          <a:xfrm>
            <a:off x="8459046" y="5670839"/>
            <a:ext cx="3567545"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31" name="Elipse 30">
            <a:extLst>
              <a:ext uri="{FF2B5EF4-FFF2-40B4-BE49-F238E27FC236}">
                <a16:creationId xmlns:a16="http://schemas.microsoft.com/office/drawing/2014/main" id="{F0B1D7B6-A671-4AD7-826E-F08790E72FBF}"/>
              </a:ext>
            </a:extLst>
          </p:cNvPr>
          <p:cNvSpPr/>
          <p:nvPr userDrawn="1"/>
        </p:nvSpPr>
        <p:spPr>
          <a:xfrm>
            <a:off x="1816565" y="2642929"/>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32" name="Marcador de texto 2">
            <a:extLst>
              <a:ext uri="{FF2B5EF4-FFF2-40B4-BE49-F238E27FC236}">
                <a16:creationId xmlns:a16="http://schemas.microsoft.com/office/drawing/2014/main" id="{185533AC-57B0-48ED-928C-E55541193C91}"/>
              </a:ext>
            </a:extLst>
          </p:cNvPr>
          <p:cNvSpPr>
            <a:spLocks noGrp="1"/>
          </p:cNvSpPr>
          <p:nvPr>
            <p:ph type="body" sz="quarter" idx="29" hasCustomPrompt="1"/>
          </p:nvPr>
        </p:nvSpPr>
        <p:spPr>
          <a:xfrm>
            <a:off x="1816565" y="2701365"/>
            <a:ext cx="874486" cy="837745"/>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02</a:t>
            </a:r>
            <a:endParaRPr lang="es-ES" dirty="0"/>
          </a:p>
        </p:txBody>
      </p:sp>
      <p:sp>
        <p:nvSpPr>
          <p:cNvPr id="33" name="Elipse 32">
            <a:extLst>
              <a:ext uri="{FF2B5EF4-FFF2-40B4-BE49-F238E27FC236}">
                <a16:creationId xmlns:a16="http://schemas.microsoft.com/office/drawing/2014/main" id="{B7E9F067-FE2D-4B91-B54C-4B9BC786E11C}"/>
              </a:ext>
            </a:extLst>
          </p:cNvPr>
          <p:cNvSpPr/>
          <p:nvPr userDrawn="1"/>
        </p:nvSpPr>
        <p:spPr>
          <a:xfrm>
            <a:off x="1816565" y="4100918"/>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36" name="Elipse 35">
            <a:extLst>
              <a:ext uri="{FF2B5EF4-FFF2-40B4-BE49-F238E27FC236}">
                <a16:creationId xmlns:a16="http://schemas.microsoft.com/office/drawing/2014/main" id="{B2BC532C-2F94-459C-9E88-CB0A4BCC265B}"/>
              </a:ext>
            </a:extLst>
          </p:cNvPr>
          <p:cNvSpPr/>
          <p:nvPr userDrawn="1"/>
        </p:nvSpPr>
        <p:spPr>
          <a:xfrm>
            <a:off x="1816565" y="5557828"/>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38" name="Elipse 37">
            <a:extLst>
              <a:ext uri="{FF2B5EF4-FFF2-40B4-BE49-F238E27FC236}">
                <a16:creationId xmlns:a16="http://schemas.microsoft.com/office/drawing/2014/main" id="{3F0D39F9-47F8-45CA-8395-45A0930D6B0B}"/>
              </a:ext>
            </a:extLst>
          </p:cNvPr>
          <p:cNvSpPr/>
          <p:nvPr userDrawn="1"/>
        </p:nvSpPr>
        <p:spPr>
          <a:xfrm>
            <a:off x="7375467" y="2642929"/>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54" name="Marcador de texto 2">
            <a:extLst>
              <a:ext uri="{FF2B5EF4-FFF2-40B4-BE49-F238E27FC236}">
                <a16:creationId xmlns:a16="http://schemas.microsoft.com/office/drawing/2014/main" id="{145C3FCF-2C58-45D9-908B-6A62B4D255E9}"/>
              </a:ext>
            </a:extLst>
          </p:cNvPr>
          <p:cNvSpPr>
            <a:spLocks noGrp="1"/>
          </p:cNvSpPr>
          <p:nvPr>
            <p:ph type="body" sz="quarter" idx="32" hasCustomPrompt="1"/>
          </p:nvPr>
        </p:nvSpPr>
        <p:spPr>
          <a:xfrm>
            <a:off x="7370882" y="2701364"/>
            <a:ext cx="874486" cy="837745"/>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06</a:t>
            </a:r>
            <a:endParaRPr lang="es-ES" dirty="0"/>
          </a:p>
        </p:txBody>
      </p:sp>
      <p:sp>
        <p:nvSpPr>
          <p:cNvPr id="55" name="Elipse 54">
            <a:extLst>
              <a:ext uri="{FF2B5EF4-FFF2-40B4-BE49-F238E27FC236}">
                <a16:creationId xmlns:a16="http://schemas.microsoft.com/office/drawing/2014/main" id="{8BDC7E37-79A6-4DE7-B1D6-921D0E259AA4}"/>
              </a:ext>
            </a:extLst>
          </p:cNvPr>
          <p:cNvSpPr/>
          <p:nvPr userDrawn="1"/>
        </p:nvSpPr>
        <p:spPr>
          <a:xfrm>
            <a:off x="7375467" y="4100918"/>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56" name="Marcador de texto 2">
            <a:extLst>
              <a:ext uri="{FF2B5EF4-FFF2-40B4-BE49-F238E27FC236}">
                <a16:creationId xmlns:a16="http://schemas.microsoft.com/office/drawing/2014/main" id="{F1300FA9-B073-4A75-B0CB-077305823AB7}"/>
              </a:ext>
            </a:extLst>
          </p:cNvPr>
          <p:cNvSpPr>
            <a:spLocks noGrp="1"/>
          </p:cNvSpPr>
          <p:nvPr>
            <p:ph type="body" sz="quarter" idx="33" hasCustomPrompt="1"/>
          </p:nvPr>
        </p:nvSpPr>
        <p:spPr>
          <a:xfrm>
            <a:off x="7354188" y="4151945"/>
            <a:ext cx="874486" cy="837745"/>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07</a:t>
            </a:r>
            <a:endParaRPr lang="es-ES" dirty="0"/>
          </a:p>
        </p:txBody>
      </p:sp>
      <p:sp>
        <p:nvSpPr>
          <p:cNvPr id="57" name="Elipse 56">
            <a:extLst>
              <a:ext uri="{FF2B5EF4-FFF2-40B4-BE49-F238E27FC236}">
                <a16:creationId xmlns:a16="http://schemas.microsoft.com/office/drawing/2014/main" id="{3A51578A-7BB7-4D38-A0A6-E7CFAA6E9AD8}"/>
              </a:ext>
            </a:extLst>
          </p:cNvPr>
          <p:cNvSpPr/>
          <p:nvPr userDrawn="1"/>
        </p:nvSpPr>
        <p:spPr>
          <a:xfrm>
            <a:off x="7375467" y="5542712"/>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58" name="Marcador de texto 2">
            <a:extLst>
              <a:ext uri="{FF2B5EF4-FFF2-40B4-BE49-F238E27FC236}">
                <a16:creationId xmlns:a16="http://schemas.microsoft.com/office/drawing/2014/main" id="{CC0EAD76-8455-4796-94EA-852A31762228}"/>
              </a:ext>
            </a:extLst>
          </p:cNvPr>
          <p:cNvSpPr>
            <a:spLocks noGrp="1"/>
          </p:cNvSpPr>
          <p:nvPr>
            <p:ph type="body" sz="quarter" idx="34" hasCustomPrompt="1"/>
          </p:nvPr>
        </p:nvSpPr>
        <p:spPr>
          <a:xfrm>
            <a:off x="7370882" y="5593738"/>
            <a:ext cx="874486" cy="837745"/>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08</a:t>
            </a:r>
            <a:endParaRPr lang="es-ES" dirty="0"/>
          </a:p>
        </p:txBody>
      </p:sp>
      <p:sp>
        <p:nvSpPr>
          <p:cNvPr id="59" name="Elipse 58">
            <a:extLst>
              <a:ext uri="{FF2B5EF4-FFF2-40B4-BE49-F238E27FC236}">
                <a16:creationId xmlns:a16="http://schemas.microsoft.com/office/drawing/2014/main" id="{F1EA443B-8602-41BC-A3AD-9CD3CB87E528}"/>
              </a:ext>
            </a:extLst>
          </p:cNvPr>
          <p:cNvSpPr/>
          <p:nvPr userDrawn="1"/>
        </p:nvSpPr>
        <p:spPr>
          <a:xfrm>
            <a:off x="7375467" y="1196831"/>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60" name="Marcador de texto 2">
            <a:extLst>
              <a:ext uri="{FF2B5EF4-FFF2-40B4-BE49-F238E27FC236}">
                <a16:creationId xmlns:a16="http://schemas.microsoft.com/office/drawing/2014/main" id="{EC4B6DDF-A78D-4000-AB01-4A62872241EA}"/>
              </a:ext>
            </a:extLst>
          </p:cNvPr>
          <p:cNvSpPr>
            <a:spLocks noGrp="1"/>
          </p:cNvSpPr>
          <p:nvPr>
            <p:ph type="body" sz="quarter" idx="35" hasCustomPrompt="1"/>
          </p:nvPr>
        </p:nvSpPr>
        <p:spPr>
          <a:xfrm>
            <a:off x="7358841" y="1246011"/>
            <a:ext cx="874486" cy="837745"/>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05</a:t>
            </a:r>
            <a:endParaRPr lang="es-ES" dirty="0"/>
          </a:p>
        </p:txBody>
      </p:sp>
      <p:sp>
        <p:nvSpPr>
          <p:cNvPr id="44" name="Rectángulo 43">
            <a:extLst>
              <a:ext uri="{FF2B5EF4-FFF2-40B4-BE49-F238E27FC236}">
                <a16:creationId xmlns:a16="http://schemas.microsoft.com/office/drawing/2014/main" id="{3E5B1A4C-6DA3-4893-ACC2-031CCE01775F}"/>
              </a:ext>
            </a:extLst>
          </p:cNvPr>
          <p:cNvSpPr/>
          <p:nvPr userDrawn="1"/>
        </p:nvSpPr>
        <p:spPr>
          <a:xfrm rot="16200000" flipV="1">
            <a:off x="-1412720" y="3732244"/>
            <a:ext cx="4829181"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45" name="CuadroTexto 44">
            <a:extLst>
              <a:ext uri="{FF2B5EF4-FFF2-40B4-BE49-F238E27FC236}">
                <a16:creationId xmlns:a16="http://schemas.microsoft.com/office/drawing/2014/main" id="{0445CC38-05AF-49AA-BFD7-6D815A7FD9EB}"/>
              </a:ext>
            </a:extLst>
          </p:cNvPr>
          <p:cNvSpPr txBox="1"/>
          <p:nvPr userDrawn="1"/>
        </p:nvSpPr>
        <p:spPr>
          <a:xfrm rot="16200000">
            <a:off x="-1752576" y="3339604"/>
            <a:ext cx="4666969" cy="830997"/>
          </a:xfrm>
          <a:prstGeom prst="rect">
            <a:avLst/>
          </a:prstGeom>
          <a:noFill/>
        </p:spPr>
        <p:txBody>
          <a:bodyPr wrap="square" rtlCol="0">
            <a:spAutoFit/>
          </a:bodyPr>
          <a:lstStyle/>
          <a:p>
            <a:r>
              <a:rPr lang="es-ES" sz="4800" b="1" dirty="0">
                <a:solidFill>
                  <a:srgbClr val="583B69"/>
                </a:solidFill>
                <a:latin typeface="Brandon Grotesque Medium" panose="020B06030202030D0202" pitchFamily="34" charset="0"/>
              </a:rPr>
              <a:t>Table </a:t>
            </a:r>
            <a:r>
              <a:rPr lang="es-ES" sz="4800" b="1" dirty="0" err="1">
                <a:solidFill>
                  <a:srgbClr val="583B69"/>
                </a:solidFill>
                <a:latin typeface="Brandon Grotesque Medium" panose="020B06030202030D0202" pitchFamily="34" charset="0"/>
              </a:rPr>
              <a:t>of</a:t>
            </a:r>
            <a:r>
              <a:rPr lang="es-ES" sz="4800" b="1" dirty="0">
                <a:solidFill>
                  <a:srgbClr val="583B69"/>
                </a:solidFill>
                <a:latin typeface="Brandon Grotesque Medium" panose="020B06030202030D0202" pitchFamily="34" charset="0"/>
              </a:rPr>
              <a:t> </a:t>
            </a:r>
            <a:r>
              <a:rPr lang="es-ES" sz="4800" b="1" dirty="0" err="1">
                <a:solidFill>
                  <a:srgbClr val="583B69"/>
                </a:solidFill>
                <a:latin typeface="Brandon Grotesque Medium" panose="020B06030202030D0202" pitchFamily="34" charset="0"/>
              </a:rPr>
              <a:t>contents</a:t>
            </a:r>
            <a:endParaRPr lang="es-ES" sz="4800" b="1" dirty="0">
              <a:solidFill>
                <a:srgbClr val="583B69"/>
              </a:solidFill>
              <a:latin typeface="Brandon Grotesque Medium" panose="020B06030202030D0202" pitchFamily="34" charset="0"/>
            </a:endParaRPr>
          </a:p>
        </p:txBody>
      </p:sp>
      <p:sp>
        <p:nvSpPr>
          <p:cNvPr id="47" name="Marcador de número de diapositiva 4">
            <a:extLst>
              <a:ext uri="{FF2B5EF4-FFF2-40B4-BE49-F238E27FC236}">
                <a16:creationId xmlns:a16="http://schemas.microsoft.com/office/drawing/2014/main" id="{59ECBC75-3B15-4CB2-8B4F-43E19F10A6B1}"/>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
        <p:nvSpPr>
          <p:cNvPr id="48" name="Date Placeholder 1">
            <a:extLst>
              <a:ext uri="{FF2B5EF4-FFF2-40B4-BE49-F238E27FC236}">
                <a16:creationId xmlns:a16="http://schemas.microsoft.com/office/drawing/2014/main" id="{0805A134-5AEA-4E21-8F75-D4B871323BA8}"/>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49" name="Footer Placeholder 3">
            <a:extLst>
              <a:ext uri="{FF2B5EF4-FFF2-40B4-BE49-F238E27FC236}">
                <a16:creationId xmlns:a16="http://schemas.microsoft.com/office/drawing/2014/main" id="{3495AFF9-67F0-49F8-84E9-C2CBB812B541}"/>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43" name="Imagen 42">
            <a:extLst>
              <a:ext uri="{FF2B5EF4-FFF2-40B4-BE49-F238E27FC236}">
                <a16:creationId xmlns:a16="http://schemas.microsoft.com/office/drawing/2014/main" id="{E7AB0055-0DEB-1EF1-4816-5B6F9AA14CB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pic>
        <p:nvPicPr>
          <p:cNvPr id="70" name="Imagen 69">
            <a:extLst>
              <a:ext uri="{FF2B5EF4-FFF2-40B4-BE49-F238E27FC236}">
                <a16:creationId xmlns:a16="http://schemas.microsoft.com/office/drawing/2014/main" id="{66763DD4-23B9-14BF-B088-4733E2C77208}"/>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sp>
        <p:nvSpPr>
          <p:cNvPr id="61" name="Marcador de texto 2">
            <a:extLst>
              <a:ext uri="{FF2B5EF4-FFF2-40B4-BE49-F238E27FC236}">
                <a16:creationId xmlns:a16="http://schemas.microsoft.com/office/drawing/2014/main" id="{BFB88DCC-505E-46B2-B8C6-428618434C1C}"/>
              </a:ext>
            </a:extLst>
          </p:cNvPr>
          <p:cNvSpPr>
            <a:spLocks noGrp="1"/>
          </p:cNvSpPr>
          <p:nvPr>
            <p:ph type="body" sz="quarter" idx="31" hasCustomPrompt="1"/>
          </p:nvPr>
        </p:nvSpPr>
        <p:spPr>
          <a:xfrm>
            <a:off x="1768957" y="5598734"/>
            <a:ext cx="969701" cy="837745"/>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04</a:t>
            </a:r>
            <a:endParaRPr lang="es-ES" dirty="0"/>
          </a:p>
        </p:txBody>
      </p:sp>
      <p:sp>
        <p:nvSpPr>
          <p:cNvPr id="63" name="Marcador de texto 2">
            <a:extLst>
              <a:ext uri="{FF2B5EF4-FFF2-40B4-BE49-F238E27FC236}">
                <a16:creationId xmlns:a16="http://schemas.microsoft.com/office/drawing/2014/main" id="{68BF0C2E-6053-48B4-8F8B-0560B299645A}"/>
              </a:ext>
            </a:extLst>
          </p:cNvPr>
          <p:cNvSpPr>
            <a:spLocks noGrp="1"/>
          </p:cNvSpPr>
          <p:nvPr>
            <p:ph type="body" sz="quarter" idx="30" hasCustomPrompt="1"/>
          </p:nvPr>
        </p:nvSpPr>
        <p:spPr>
          <a:xfrm>
            <a:off x="1799872" y="4145068"/>
            <a:ext cx="938786" cy="837745"/>
          </a:xfrm>
          <a:ln>
            <a:noFill/>
          </a:ln>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03</a:t>
            </a:r>
            <a:endParaRPr lang="es-ES" dirty="0"/>
          </a:p>
        </p:txBody>
      </p:sp>
    </p:spTree>
    <p:extLst>
      <p:ext uri="{BB962C8B-B14F-4D97-AF65-F5344CB8AC3E}">
        <p14:creationId xmlns:p14="http://schemas.microsoft.com/office/powerpoint/2010/main" val="163160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D">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31B1BD93-96B1-4853-A9C8-B13CA3F6B715}"/>
              </a:ext>
            </a:extLst>
          </p:cNvPr>
          <p:cNvSpPr/>
          <p:nvPr userDrawn="1"/>
        </p:nvSpPr>
        <p:spPr>
          <a:xfrm>
            <a:off x="0" y="-1"/>
            <a:ext cx="12192000" cy="67060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39" name="Rectángulo 38">
            <a:extLst>
              <a:ext uri="{FF2B5EF4-FFF2-40B4-BE49-F238E27FC236}">
                <a16:creationId xmlns:a16="http://schemas.microsoft.com/office/drawing/2014/main" id="{E79E4FB0-0301-4972-8445-2C92B154F224}"/>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41" name="Rectángulo 40">
            <a:extLst>
              <a:ext uri="{FF2B5EF4-FFF2-40B4-BE49-F238E27FC236}">
                <a16:creationId xmlns:a16="http://schemas.microsoft.com/office/drawing/2014/main" id="{B1B60BA4-D754-4634-AE80-A4A3AD796BB4}"/>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42" name="Elipse 41">
            <a:extLst>
              <a:ext uri="{FF2B5EF4-FFF2-40B4-BE49-F238E27FC236}">
                <a16:creationId xmlns:a16="http://schemas.microsoft.com/office/drawing/2014/main" id="{B309CF68-D42D-465B-B7A0-CEA9917DBFB6}"/>
              </a:ext>
            </a:extLst>
          </p:cNvPr>
          <p:cNvSpPr/>
          <p:nvPr userDrawn="1"/>
        </p:nvSpPr>
        <p:spPr>
          <a:xfrm>
            <a:off x="1096319" y="2134097"/>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43" name="Elipse 42">
            <a:extLst>
              <a:ext uri="{FF2B5EF4-FFF2-40B4-BE49-F238E27FC236}">
                <a16:creationId xmlns:a16="http://schemas.microsoft.com/office/drawing/2014/main" id="{97A5C497-553E-4DA6-91D5-9ABABB65CBC9}"/>
              </a:ext>
            </a:extLst>
          </p:cNvPr>
          <p:cNvSpPr/>
          <p:nvPr userDrawn="1"/>
        </p:nvSpPr>
        <p:spPr>
          <a:xfrm>
            <a:off x="1096319" y="3280612"/>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44" name="Elipse 43">
            <a:extLst>
              <a:ext uri="{FF2B5EF4-FFF2-40B4-BE49-F238E27FC236}">
                <a16:creationId xmlns:a16="http://schemas.microsoft.com/office/drawing/2014/main" id="{2BE45D91-C180-4249-97AD-74E6E9EDF326}"/>
              </a:ext>
            </a:extLst>
          </p:cNvPr>
          <p:cNvSpPr/>
          <p:nvPr userDrawn="1"/>
        </p:nvSpPr>
        <p:spPr>
          <a:xfrm>
            <a:off x="1096319" y="4456076"/>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45" name="Elipse 44">
            <a:extLst>
              <a:ext uri="{FF2B5EF4-FFF2-40B4-BE49-F238E27FC236}">
                <a16:creationId xmlns:a16="http://schemas.microsoft.com/office/drawing/2014/main" id="{8E3C92D5-58C2-4A1B-85C3-13FEC768BB6D}"/>
              </a:ext>
            </a:extLst>
          </p:cNvPr>
          <p:cNvSpPr/>
          <p:nvPr userDrawn="1"/>
        </p:nvSpPr>
        <p:spPr>
          <a:xfrm>
            <a:off x="1096319" y="5568812"/>
            <a:ext cx="874486" cy="837746"/>
          </a:xfrm>
          <a:prstGeom prst="ellipse">
            <a:avLst/>
          </a:prstGeom>
          <a:solidFill>
            <a:srgbClr val="583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50" name="Marcador de texto 2">
            <a:extLst>
              <a:ext uri="{FF2B5EF4-FFF2-40B4-BE49-F238E27FC236}">
                <a16:creationId xmlns:a16="http://schemas.microsoft.com/office/drawing/2014/main" id="{23C549FA-AE86-4655-8A3F-87F198054C5B}"/>
              </a:ext>
            </a:extLst>
          </p:cNvPr>
          <p:cNvSpPr>
            <a:spLocks noGrp="1"/>
          </p:cNvSpPr>
          <p:nvPr>
            <p:ph type="body" sz="quarter" idx="17" hasCustomPrompt="1"/>
          </p:nvPr>
        </p:nvSpPr>
        <p:spPr>
          <a:xfrm>
            <a:off x="2202870" y="2208144"/>
            <a:ext cx="8601710"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51" name="Marcador de texto 2">
            <a:extLst>
              <a:ext uri="{FF2B5EF4-FFF2-40B4-BE49-F238E27FC236}">
                <a16:creationId xmlns:a16="http://schemas.microsoft.com/office/drawing/2014/main" id="{D25BE93B-936E-48AC-B456-F02B5DE6C63D}"/>
              </a:ext>
            </a:extLst>
          </p:cNvPr>
          <p:cNvSpPr>
            <a:spLocks noGrp="1"/>
          </p:cNvSpPr>
          <p:nvPr>
            <p:ph type="body" sz="quarter" idx="18" hasCustomPrompt="1"/>
          </p:nvPr>
        </p:nvSpPr>
        <p:spPr>
          <a:xfrm>
            <a:off x="2202870" y="3367273"/>
            <a:ext cx="8601710"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52" name="Marcador de texto 2">
            <a:extLst>
              <a:ext uri="{FF2B5EF4-FFF2-40B4-BE49-F238E27FC236}">
                <a16:creationId xmlns:a16="http://schemas.microsoft.com/office/drawing/2014/main" id="{EFD0A6E7-96B7-41C8-BFE9-1BE2F1F9A7FB}"/>
              </a:ext>
            </a:extLst>
          </p:cNvPr>
          <p:cNvSpPr>
            <a:spLocks noGrp="1"/>
          </p:cNvSpPr>
          <p:nvPr>
            <p:ph type="body" sz="quarter" idx="19" hasCustomPrompt="1"/>
          </p:nvPr>
        </p:nvSpPr>
        <p:spPr>
          <a:xfrm>
            <a:off x="2179898" y="4548152"/>
            <a:ext cx="8601710"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53" name="Marcador de texto 2">
            <a:extLst>
              <a:ext uri="{FF2B5EF4-FFF2-40B4-BE49-F238E27FC236}">
                <a16:creationId xmlns:a16="http://schemas.microsoft.com/office/drawing/2014/main" id="{A5AC2D33-6CFB-416F-A6B0-E15CBA5F07D5}"/>
              </a:ext>
            </a:extLst>
          </p:cNvPr>
          <p:cNvSpPr>
            <a:spLocks noGrp="1"/>
          </p:cNvSpPr>
          <p:nvPr>
            <p:ph type="body" sz="quarter" idx="20" hasCustomPrompt="1"/>
          </p:nvPr>
        </p:nvSpPr>
        <p:spPr>
          <a:xfrm>
            <a:off x="2202870" y="5696939"/>
            <a:ext cx="8601710" cy="653595"/>
          </a:xfrm>
        </p:spPr>
        <p:txBody>
          <a:bodyPr anchor="ctr">
            <a:noAutofit/>
          </a:bodyPr>
          <a:lstStyle>
            <a:lvl1pPr marL="0" indent="0" algn="l">
              <a:buNone/>
              <a:defRPr sz="2400" i="0" baseline="0">
                <a:solidFill>
                  <a:srgbClr val="583B69"/>
                </a:solidFill>
                <a:latin typeface="Brandon Grotesque Medium" panose="020B06030202030D0202" pitchFamily="34" charset="0"/>
              </a:defRPr>
            </a:lvl1pPr>
          </a:lstStyle>
          <a:p>
            <a:pPr lvl="0"/>
            <a:r>
              <a:rPr lang="es-ES" baseline="0">
                <a:solidFill>
                  <a:schemeClr val="bg1"/>
                </a:solidFill>
              </a:rPr>
              <a:t>Section title</a:t>
            </a:r>
            <a:endParaRPr lang="es-ES" dirty="0"/>
          </a:p>
        </p:txBody>
      </p:sp>
      <p:sp>
        <p:nvSpPr>
          <p:cNvPr id="21" name="Rectángulo 20">
            <a:extLst>
              <a:ext uri="{FF2B5EF4-FFF2-40B4-BE49-F238E27FC236}">
                <a16:creationId xmlns:a16="http://schemas.microsoft.com/office/drawing/2014/main" id="{17C7A497-6C72-48B0-871A-CFE95240B00D}"/>
              </a:ext>
            </a:extLst>
          </p:cNvPr>
          <p:cNvSpPr/>
          <p:nvPr userDrawn="1"/>
        </p:nvSpPr>
        <p:spPr>
          <a:xfrm>
            <a:off x="1024730" y="1656254"/>
            <a:ext cx="6242208" cy="713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2" name="CuadroTexto 1">
            <a:extLst>
              <a:ext uri="{FF2B5EF4-FFF2-40B4-BE49-F238E27FC236}">
                <a16:creationId xmlns:a16="http://schemas.microsoft.com/office/drawing/2014/main" id="{523D5132-BC64-48E9-AE73-6A876689EF09}"/>
              </a:ext>
            </a:extLst>
          </p:cNvPr>
          <p:cNvSpPr txBox="1"/>
          <p:nvPr userDrawn="1"/>
        </p:nvSpPr>
        <p:spPr>
          <a:xfrm>
            <a:off x="1024730" y="882323"/>
            <a:ext cx="4666969" cy="830997"/>
          </a:xfrm>
          <a:prstGeom prst="rect">
            <a:avLst/>
          </a:prstGeom>
          <a:noFill/>
        </p:spPr>
        <p:txBody>
          <a:bodyPr wrap="square" rtlCol="0">
            <a:spAutoFit/>
          </a:bodyPr>
          <a:lstStyle/>
          <a:p>
            <a:r>
              <a:rPr lang="es-ES" sz="4800" b="1" dirty="0">
                <a:solidFill>
                  <a:srgbClr val="583B69"/>
                </a:solidFill>
                <a:latin typeface="Brandon Grotesque Medium" panose="020B06030202030D0202" pitchFamily="34" charset="0"/>
              </a:rPr>
              <a:t>Table </a:t>
            </a:r>
            <a:r>
              <a:rPr lang="es-ES" sz="4800" b="1" dirty="0" err="1">
                <a:solidFill>
                  <a:srgbClr val="583B69"/>
                </a:solidFill>
                <a:latin typeface="Brandon Grotesque Medium" panose="020B06030202030D0202" pitchFamily="34" charset="0"/>
              </a:rPr>
              <a:t>of</a:t>
            </a:r>
            <a:r>
              <a:rPr lang="es-ES" sz="4800" b="1" dirty="0">
                <a:solidFill>
                  <a:srgbClr val="583B69"/>
                </a:solidFill>
                <a:latin typeface="Brandon Grotesque Medium" panose="020B06030202030D0202" pitchFamily="34" charset="0"/>
              </a:rPr>
              <a:t> </a:t>
            </a:r>
            <a:r>
              <a:rPr lang="es-ES" sz="4800" b="1" dirty="0" err="1">
                <a:solidFill>
                  <a:srgbClr val="583B69"/>
                </a:solidFill>
                <a:latin typeface="Brandon Grotesque Medium" panose="020B06030202030D0202" pitchFamily="34" charset="0"/>
              </a:rPr>
              <a:t>contents</a:t>
            </a:r>
            <a:endParaRPr lang="es-ES" sz="4800" b="1" dirty="0">
              <a:solidFill>
                <a:srgbClr val="583B69"/>
              </a:solidFill>
              <a:latin typeface="Brandon Grotesque Medium" panose="020B06030202030D0202" pitchFamily="34" charset="0"/>
            </a:endParaRPr>
          </a:p>
        </p:txBody>
      </p:sp>
      <p:sp>
        <p:nvSpPr>
          <p:cNvPr id="23" name="Marcador de número de diapositiva 4">
            <a:extLst>
              <a:ext uri="{FF2B5EF4-FFF2-40B4-BE49-F238E27FC236}">
                <a16:creationId xmlns:a16="http://schemas.microsoft.com/office/drawing/2014/main" id="{56BF6684-FED2-4532-801C-EF135B317D42}"/>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400" dirty="0">
              <a:latin typeface="Brandon Grotesque Medium" panose="020B06030202030D0202" pitchFamily="34" charset="0"/>
            </a:endParaRPr>
          </a:p>
        </p:txBody>
      </p:sp>
      <p:sp>
        <p:nvSpPr>
          <p:cNvPr id="24" name="Date Placeholder 1">
            <a:extLst>
              <a:ext uri="{FF2B5EF4-FFF2-40B4-BE49-F238E27FC236}">
                <a16:creationId xmlns:a16="http://schemas.microsoft.com/office/drawing/2014/main" id="{6D8268A5-892C-4DEE-8643-AA40B214ABFD}"/>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25" name="Footer Placeholder 3">
            <a:extLst>
              <a:ext uri="{FF2B5EF4-FFF2-40B4-BE49-F238E27FC236}">
                <a16:creationId xmlns:a16="http://schemas.microsoft.com/office/drawing/2014/main" id="{CC0574AB-C9FA-4AF7-9BAC-3FEF742CA1ED}"/>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26" name="Imagen 25">
            <a:extLst>
              <a:ext uri="{FF2B5EF4-FFF2-40B4-BE49-F238E27FC236}">
                <a16:creationId xmlns:a16="http://schemas.microsoft.com/office/drawing/2014/main" id="{900F80CD-A44F-F5E7-A045-D671A53A209F}"/>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30" name="Imagen 29">
            <a:extLst>
              <a:ext uri="{FF2B5EF4-FFF2-40B4-BE49-F238E27FC236}">
                <a16:creationId xmlns:a16="http://schemas.microsoft.com/office/drawing/2014/main" id="{F12F271F-8550-335C-9AC0-0C3834ACF092}"/>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sp>
        <p:nvSpPr>
          <p:cNvPr id="27" name="Marcador de texto 2">
            <a:extLst>
              <a:ext uri="{FF2B5EF4-FFF2-40B4-BE49-F238E27FC236}">
                <a16:creationId xmlns:a16="http://schemas.microsoft.com/office/drawing/2014/main" id="{465AA4F7-A379-4951-8A44-7D3F3734841D}"/>
              </a:ext>
            </a:extLst>
          </p:cNvPr>
          <p:cNvSpPr>
            <a:spLocks noGrp="1"/>
          </p:cNvSpPr>
          <p:nvPr>
            <p:ph type="body" sz="quarter" idx="13" hasCustomPrompt="1"/>
          </p:nvPr>
        </p:nvSpPr>
        <p:spPr>
          <a:xfrm>
            <a:off x="1074965" y="2191605"/>
            <a:ext cx="874486" cy="830546"/>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01</a:t>
            </a:r>
            <a:endParaRPr lang="es-ES" dirty="0"/>
          </a:p>
        </p:txBody>
      </p:sp>
      <p:sp>
        <p:nvSpPr>
          <p:cNvPr id="31" name="Marcador de texto 2">
            <a:extLst>
              <a:ext uri="{FF2B5EF4-FFF2-40B4-BE49-F238E27FC236}">
                <a16:creationId xmlns:a16="http://schemas.microsoft.com/office/drawing/2014/main" id="{B195D107-DD96-499B-B7FD-9CF939172C43}"/>
              </a:ext>
            </a:extLst>
          </p:cNvPr>
          <p:cNvSpPr>
            <a:spLocks noGrp="1"/>
          </p:cNvSpPr>
          <p:nvPr>
            <p:ph type="body" sz="quarter" idx="14" hasCustomPrompt="1"/>
          </p:nvPr>
        </p:nvSpPr>
        <p:spPr>
          <a:xfrm>
            <a:off x="1078436" y="3330920"/>
            <a:ext cx="892369" cy="837746"/>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02</a:t>
            </a:r>
            <a:endParaRPr lang="es-ES" dirty="0"/>
          </a:p>
        </p:txBody>
      </p:sp>
      <p:sp>
        <p:nvSpPr>
          <p:cNvPr id="32" name="Marcador de texto 2">
            <a:extLst>
              <a:ext uri="{FF2B5EF4-FFF2-40B4-BE49-F238E27FC236}">
                <a16:creationId xmlns:a16="http://schemas.microsoft.com/office/drawing/2014/main" id="{A0C8820F-E63E-4A06-8DBB-933EE3FBCCEC}"/>
              </a:ext>
            </a:extLst>
          </p:cNvPr>
          <p:cNvSpPr>
            <a:spLocks noGrp="1"/>
          </p:cNvSpPr>
          <p:nvPr>
            <p:ph type="body" sz="quarter" idx="15" hasCustomPrompt="1"/>
          </p:nvPr>
        </p:nvSpPr>
        <p:spPr>
          <a:xfrm>
            <a:off x="1074964" y="4506384"/>
            <a:ext cx="892369" cy="837745"/>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a:solidFill>
                  <a:schemeClr val="bg1"/>
                </a:solidFill>
              </a:rPr>
              <a:t>03</a:t>
            </a:r>
            <a:endParaRPr lang="es-ES" dirty="0"/>
          </a:p>
        </p:txBody>
      </p:sp>
      <p:sp>
        <p:nvSpPr>
          <p:cNvPr id="33" name="Marcador de texto 2">
            <a:extLst>
              <a:ext uri="{FF2B5EF4-FFF2-40B4-BE49-F238E27FC236}">
                <a16:creationId xmlns:a16="http://schemas.microsoft.com/office/drawing/2014/main" id="{F2AA471A-B685-4C95-B1F1-FC5968AB0E80}"/>
              </a:ext>
            </a:extLst>
          </p:cNvPr>
          <p:cNvSpPr>
            <a:spLocks noGrp="1"/>
          </p:cNvSpPr>
          <p:nvPr>
            <p:ph type="body" sz="quarter" idx="16" hasCustomPrompt="1"/>
          </p:nvPr>
        </p:nvSpPr>
        <p:spPr>
          <a:xfrm>
            <a:off x="1074965" y="5608219"/>
            <a:ext cx="897458" cy="837746"/>
          </a:xfrm>
        </p:spPr>
        <p:txBody>
          <a:bodyPr anchor="ctr">
            <a:noAutofit/>
          </a:bodyPr>
          <a:lstStyle>
            <a:lvl1pPr marL="0" indent="0" algn="ctr">
              <a:buNone/>
              <a:defRPr sz="4800" baseline="0">
                <a:solidFill>
                  <a:schemeClr val="bg1"/>
                </a:solidFill>
                <a:latin typeface="Brandon Grotesque Medium" panose="020B06030202030D0202" pitchFamily="34" charset="0"/>
              </a:defRPr>
            </a:lvl1pPr>
          </a:lstStyle>
          <a:p>
            <a:pPr lvl="0"/>
            <a:r>
              <a:rPr lang="es-ES" baseline="0" dirty="0">
                <a:solidFill>
                  <a:schemeClr val="bg1"/>
                </a:solidFill>
              </a:rPr>
              <a:t>04</a:t>
            </a:r>
            <a:endParaRPr lang="es-ES" dirty="0"/>
          </a:p>
        </p:txBody>
      </p:sp>
      <p:pic>
        <p:nvPicPr>
          <p:cNvPr id="34" name="Imagen 33">
            <a:extLst>
              <a:ext uri="{FF2B5EF4-FFF2-40B4-BE49-F238E27FC236}">
                <a16:creationId xmlns:a16="http://schemas.microsoft.com/office/drawing/2014/main" id="{6B74F165-9E7D-43A2-8C0B-36DC0C8AF55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288413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EB6CDB23-91D7-4F57-8B58-768A35580A65}"/>
              </a:ext>
            </a:extLst>
          </p:cNvPr>
          <p:cNvSpPr/>
          <p:nvPr userDrawn="1"/>
        </p:nvSpPr>
        <p:spPr>
          <a:xfrm>
            <a:off x="0" y="-1"/>
            <a:ext cx="2594761" cy="685800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pic>
        <p:nvPicPr>
          <p:cNvPr id="20" name="Imagen 19">
            <a:extLst>
              <a:ext uri="{FF2B5EF4-FFF2-40B4-BE49-F238E27FC236}">
                <a16:creationId xmlns:a16="http://schemas.microsoft.com/office/drawing/2014/main" id="{26BAE42D-D08E-5EFF-1D98-0D72502C61B1}"/>
              </a:ext>
            </a:extLst>
          </p:cNvPr>
          <p:cNvPicPr>
            <a:picLocks noChangeAspect="1"/>
          </p:cNvPicPr>
          <p:nvPr userDrawn="1"/>
        </p:nvPicPr>
        <p:blipFill>
          <a:blip r:embed="rId2">
            <a:extLst>
              <a:ext uri="{28A0092B-C50C-407E-A947-70E740481C1C}">
                <a14:useLocalDpi xmlns:a14="http://schemas.microsoft.com/office/drawing/2010/main" val="0"/>
              </a:ext>
            </a:extLst>
          </a:blip>
          <a:srcRect l="33907" t="48621" r="26944"/>
          <a:stretch>
            <a:fillRect/>
          </a:stretch>
        </p:blipFill>
        <p:spPr>
          <a:xfrm>
            <a:off x="-12001" y="7908"/>
            <a:ext cx="2606762" cy="3421092"/>
          </a:xfrm>
          <a:custGeom>
            <a:avLst/>
            <a:gdLst>
              <a:gd name="connsiteX0" fmla="*/ 0 w 2606762"/>
              <a:gd name="connsiteY0" fmla="*/ 0 h 3421092"/>
              <a:gd name="connsiteX1" fmla="*/ 2606762 w 2606762"/>
              <a:gd name="connsiteY1" fmla="*/ 0 h 3421092"/>
              <a:gd name="connsiteX2" fmla="*/ 2606762 w 2606762"/>
              <a:gd name="connsiteY2" fmla="*/ 3421092 h 3421092"/>
              <a:gd name="connsiteX3" fmla="*/ 0 w 2606762"/>
              <a:gd name="connsiteY3" fmla="*/ 3421092 h 3421092"/>
            </a:gdLst>
            <a:ahLst/>
            <a:cxnLst>
              <a:cxn ang="0">
                <a:pos x="connsiteX0" y="connsiteY0"/>
              </a:cxn>
              <a:cxn ang="0">
                <a:pos x="connsiteX1" y="connsiteY1"/>
              </a:cxn>
              <a:cxn ang="0">
                <a:pos x="connsiteX2" y="connsiteY2"/>
              </a:cxn>
              <a:cxn ang="0">
                <a:pos x="connsiteX3" y="connsiteY3"/>
              </a:cxn>
            </a:cxnLst>
            <a:rect l="l" t="t" r="r" b="b"/>
            <a:pathLst>
              <a:path w="2606762" h="3421092">
                <a:moveTo>
                  <a:pt x="0" y="0"/>
                </a:moveTo>
                <a:lnTo>
                  <a:pt x="2606762" y="0"/>
                </a:lnTo>
                <a:lnTo>
                  <a:pt x="2606762" y="3421092"/>
                </a:lnTo>
                <a:lnTo>
                  <a:pt x="0" y="3421092"/>
                </a:lnTo>
                <a:close/>
              </a:path>
            </a:pathLst>
          </a:custGeom>
        </p:spPr>
      </p:pic>
      <p:pic>
        <p:nvPicPr>
          <p:cNvPr id="24" name="Imagen 23">
            <a:extLst>
              <a:ext uri="{FF2B5EF4-FFF2-40B4-BE49-F238E27FC236}">
                <a16:creationId xmlns:a16="http://schemas.microsoft.com/office/drawing/2014/main" id="{9F5EDEB9-3D91-9DF2-6F2E-9A923308B464}"/>
              </a:ext>
            </a:extLst>
          </p:cNvPr>
          <p:cNvPicPr>
            <a:picLocks noChangeAspect="1"/>
          </p:cNvPicPr>
          <p:nvPr userDrawn="1"/>
        </p:nvPicPr>
        <p:blipFill>
          <a:blip r:embed="rId2">
            <a:extLst>
              <a:ext uri="{28A0092B-C50C-407E-A947-70E740481C1C}">
                <a14:useLocalDpi xmlns:a14="http://schemas.microsoft.com/office/drawing/2010/main" val="0"/>
              </a:ext>
            </a:extLst>
          </a:blip>
          <a:srcRect t="51554" r="49213"/>
          <a:stretch>
            <a:fillRect/>
          </a:stretch>
        </p:blipFill>
        <p:spPr>
          <a:xfrm rot="4931023">
            <a:off x="552968" y="4760001"/>
            <a:ext cx="2265377" cy="2160969"/>
          </a:xfrm>
          <a:custGeom>
            <a:avLst/>
            <a:gdLst>
              <a:gd name="connsiteX0" fmla="*/ 0 w 2265377"/>
              <a:gd name="connsiteY0" fmla="*/ 0 h 2160969"/>
              <a:gd name="connsiteX1" fmla="*/ 2265377 w 2265377"/>
              <a:gd name="connsiteY1" fmla="*/ 310974 h 2160969"/>
              <a:gd name="connsiteX2" fmla="*/ 2011424 w 2265377"/>
              <a:gd name="connsiteY2" fmla="*/ 2160969 h 2160969"/>
              <a:gd name="connsiteX3" fmla="*/ 0 w 2265377"/>
              <a:gd name="connsiteY3" fmla="*/ 2160969 h 2160969"/>
            </a:gdLst>
            <a:ahLst/>
            <a:cxnLst>
              <a:cxn ang="0">
                <a:pos x="connsiteX0" y="connsiteY0"/>
              </a:cxn>
              <a:cxn ang="0">
                <a:pos x="connsiteX1" y="connsiteY1"/>
              </a:cxn>
              <a:cxn ang="0">
                <a:pos x="connsiteX2" y="connsiteY2"/>
              </a:cxn>
              <a:cxn ang="0">
                <a:pos x="connsiteX3" y="connsiteY3"/>
              </a:cxn>
            </a:cxnLst>
            <a:rect l="l" t="t" r="r" b="b"/>
            <a:pathLst>
              <a:path w="2265377" h="2160969">
                <a:moveTo>
                  <a:pt x="0" y="0"/>
                </a:moveTo>
                <a:lnTo>
                  <a:pt x="2265377" y="310974"/>
                </a:lnTo>
                <a:lnTo>
                  <a:pt x="2011424" y="2160969"/>
                </a:lnTo>
                <a:lnTo>
                  <a:pt x="0" y="2160969"/>
                </a:lnTo>
                <a:close/>
              </a:path>
            </a:pathLst>
          </a:custGeom>
        </p:spPr>
      </p:pic>
      <p:sp>
        <p:nvSpPr>
          <p:cNvPr id="11" name="Elipse 10">
            <a:extLst>
              <a:ext uri="{FF2B5EF4-FFF2-40B4-BE49-F238E27FC236}">
                <a16:creationId xmlns:a16="http://schemas.microsoft.com/office/drawing/2014/main" id="{46CFDC9E-D26D-4D4A-8DDC-1EA7D16E60ED}"/>
              </a:ext>
            </a:extLst>
          </p:cNvPr>
          <p:cNvSpPr/>
          <p:nvPr userDrawn="1"/>
        </p:nvSpPr>
        <p:spPr>
          <a:xfrm>
            <a:off x="6096000" y="657225"/>
            <a:ext cx="2819400" cy="2657475"/>
          </a:xfrm>
          <a:prstGeom prst="ellipse">
            <a:avLst/>
          </a:prstGeom>
          <a:solidFill>
            <a:srgbClr val="583B69"/>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15" name="Rectángulo 14">
            <a:extLst>
              <a:ext uri="{FF2B5EF4-FFF2-40B4-BE49-F238E27FC236}">
                <a16:creationId xmlns:a16="http://schemas.microsoft.com/office/drawing/2014/main" id="{9BA41E37-8EFF-4333-9A88-E3DBE06FEF4B}"/>
              </a:ext>
            </a:extLst>
          </p:cNvPr>
          <p:cNvSpPr/>
          <p:nvPr userDrawn="1"/>
        </p:nvSpPr>
        <p:spPr>
          <a:xfrm rot="5400000">
            <a:off x="-744238" y="3339000"/>
            <a:ext cx="6858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5072742" y="4930356"/>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4" name="Marcador de texto 2">
            <a:extLst>
              <a:ext uri="{FF2B5EF4-FFF2-40B4-BE49-F238E27FC236}">
                <a16:creationId xmlns:a16="http://schemas.microsoft.com/office/drawing/2014/main" id="{0FAC9917-89D6-164F-5EBA-9B81ED936DA6}"/>
              </a:ext>
            </a:extLst>
          </p:cNvPr>
          <p:cNvSpPr>
            <a:spLocks noGrp="1"/>
          </p:cNvSpPr>
          <p:nvPr>
            <p:ph type="body" sz="quarter" idx="13" hasCustomPrompt="1"/>
          </p:nvPr>
        </p:nvSpPr>
        <p:spPr>
          <a:xfrm>
            <a:off x="3251200" y="3708066"/>
            <a:ext cx="8374743" cy="1268009"/>
          </a:xfrm>
        </p:spPr>
        <p:txBody>
          <a:bodyPr anchor="ctr">
            <a:noAutofit/>
          </a:bodyPr>
          <a:lstStyle>
            <a:lvl1pPr marL="0" indent="0" algn="ctr">
              <a:buNone/>
              <a:defRPr sz="4400" baseline="0">
                <a:solidFill>
                  <a:srgbClr val="583B69"/>
                </a:solidFill>
                <a:latin typeface="Brandon Grotesque Medium" panose="020B06030202030D0202" pitchFamily="34" charset="0"/>
              </a:defRPr>
            </a:lvl1pPr>
          </a:lstStyle>
          <a:p>
            <a:pPr lvl="0"/>
            <a:r>
              <a:rPr lang="es-ES"/>
              <a:t>Section title</a:t>
            </a:r>
            <a:endParaRPr lang="es-ES" dirty="0"/>
          </a:p>
        </p:txBody>
      </p:sp>
      <p:sp>
        <p:nvSpPr>
          <p:cNvPr id="13" name="Marcador de texto 2">
            <a:extLst>
              <a:ext uri="{FF2B5EF4-FFF2-40B4-BE49-F238E27FC236}">
                <a16:creationId xmlns:a16="http://schemas.microsoft.com/office/drawing/2014/main" id="{C55B73EF-E91F-4EAA-9C38-9EE3C9DB38C6}"/>
              </a:ext>
            </a:extLst>
          </p:cNvPr>
          <p:cNvSpPr>
            <a:spLocks noGrp="1"/>
          </p:cNvSpPr>
          <p:nvPr>
            <p:ph type="body" sz="quarter" idx="14" hasCustomPrompt="1"/>
          </p:nvPr>
        </p:nvSpPr>
        <p:spPr>
          <a:xfrm>
            <a:off x="6515999" y="1296000"/>
            <a:ext cx="1951725" cy="1486800"/>
          </a:xfrm>
        </p:spPr>
        <p:txBody>
          <a:bodyPr>
            <a:noAutofit/>
          </a:bodyPr>
          <a:lstStyle>
            <a:lvl1pPr marL="0" indent="0" algn="ctr">
              <a:buNone/>
              <a:defRPr sz="11500" baseline="0">
                <a:solidFill>
                  <a:schemeClr val="bg1"/>
                </a:solidFill>
                <a:latin typeface="Brandon Grotesque Medium" panose="020B06030202030D0202" pitchFamily="34" charset="0"/>
              </a:defRPr>
            </a:lvl1pPr>
          </a:lstStyle>
          <a:p>
            <a:pPr lvl="0"/>
            <a:r>
              <a:rPr lang="es-ES" baseline="0">
                <a:solidFill>
                  <a:schemeClr val="bg1"/>
                </a:solidFill>
              </a:rPr>
              <a:t>01</a:t>
            </a:r>
            <a:endParaRPr lang="es-ES" dirty="0"/>
          </a:p>
        </p:txBody>
      </p:sp>
      <p:sp>
        <p:nvSpPr>
          <p:cNvPr id="16" name="Marcador de texto 2">
            <a:extLst>
              <a:ext uri="{FF2B5EF4-FFF2-40B4-BE49-F238E27FC236}">
                <a16:creationId xmlns:a16="http://schemas.microsoft.com/office/drawing/2014/main" id="{F4AACD97-2AEA-436C-A5FE-341D4A2D1A0F}"/>
              </a:ext>
            </a:extLst>
          </p:cNvPr>
          <p:cNvSpPr>
            <a:spLocks noGrp="1"/>
          </p:cNvSpPr>
          <p:nvPr>
            <p:ph type="body" sz="quarter" idx="15" hasCustomPrompt="1"/>
          </p:nvPr>
        </p:nvSpPr>
        <p:spPr>
          <a:xfrm>
            <a:off x="3251200" y="5365812"/>
            <a:ext cx="8374743" cy="1268009"/>
          </a:xfrm>
        </p:spPr>
        <p:txBody>
          <a:bodyPr>
            <a:noAutofit/>
          </a:bodyPr>
          <a:lstStyle>
            <a:lvl1pPr marL="0" indent="0" algn="ctr">
              <a:buNone/>
              <a:defRPr sz="2400" i="1" baseline="0">
                <a:solidFill>
                  <a:srgbClr val="583B69"/>
                </a:solidFill>
                <a:latin typeface="Brandon Grotesque Medium" panose="020B06030202030D0202" pitchFamily="34" charset="0"/>
              </a:defRPr>
            </a:lvl1pPr>
          </a:lstStyle>
          <a:p>
            <a:pPr lvl="0"/>
            <a:r>
              <a:rPr lang="es-ES" baseline="0" dirty="0" err="1">
                <a:solidFill>
                  <a:schemeClr val="bg1"/>
                </a:solidFill>
              </a:rPr>
              <a:t>Subtitle</a:t>
            </a:r>
            <a:r>
              <a:rPr lang="es-ES" baseline="0" dirty="0">
                <a:solidFill>
                  <a:schemeClr val="bg1"/>
                </a:solidFill>
              </a:rPr>
              <a:t> </a:t>
            </a:r>
            <a:r>
              <a:rPr lang="es-ES" baseline="0" err="1">
                <a:solidFill>
                  <a:schemeClr val="bg1"/>
                </a:solidFill>
              </a:rPr>
              <a:t>or</a:t>
            </a:r>
            <a:r>
              <a:rPr lang="es-ES" baseline="0">
                <a:solidFill>
                  <a:schemeClr val="bg1"/>
                </a:solidFill>
              </a:rPr>
              <a:t> description </a:t>
            </a:r>
            <a:r>
              <a:rPr lang="es-ES" baseline="0" dirty="0" err="1">
                <a:solidFill>
                  <a:schemeClr val="bg1"/>
                </a:solidFill>
              </a:rPr>
              <a:t>of</a:t>
            </a:r>
            <a:r>
              <a:rPr lang="es-ES" baseline="0" dirty="0">
                <a:solidFill>
                  <a:schemeClr val="bg1"/>
                </a:solidFill>
              </a:rPr>
              <a:t> </a:t>
            </a:r>
            <a:r>
              <a:rPr lang="es-ES" baseline="0" dirty="0" err="1">
                <a:solidFill>
                  <a:schemeClr val="bg1"/>
                </a:solidFill>
              </a:rPr>
              <a:t>the</a:t>
            </a:r>
            <a:r>
              <a:rPr lang="es-ES" baseline="0" dirty="0">
                <a:solidFill>
                  <a:schemeClr val="bg1"/>
                </a:solidFill>
              </a:rPr>
              <a:t> </a:t>
            </a:r>
            <a:r>
              <a:rPr lang="es-ES" baseline="0" dirty="0" err="1">
                <a:solidFill>
                  <a:schemeClr val="bg1"/>
                </a:solidFill>
              </a:rPr>
              <a:t>section</a:t>
            </a:r>
            <a:endParaRPr lang="es-ES" dirty="0"/>
          </a:p>
        </p:txBody>
      </p:sp>
      <p:sp>
        <p:nvSpPr>
          <p:cNvPr id="17" name="Marcador de número de diapositiva 4">
            <a:extLst>
              <a:ext uri="{FF2B5EF4-FFF2-40B4-BE49-F238E27FC236}">
                <a16:creationId xmlns:a16="http://schemas.microsoft.com/office/drawing/2014/main" id="{6D559575-6E0A-4790-ABC3-92658D97BA3A}"/>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600" dirty="0">
              <a:latin typeface="Brandon Grotesque Medium" panose="020B06030202030D0202" pitchFamily="34" charset="0"/>
            </a:endParaRPr>
          </a:p>
        </p:txBody>
      </p:sp>
      <p:sp>
        <p:nvSpPr>
          <p:cNvPr id="18" name="Date Placeholder 1">
            <a:extLst>
              <a:ext uri="{FF2B5EF4-FFF2-40B4-BE49-F238E27FC236}">
                <a16:creationId xmlns:a16="http://schemas.microsoft.com/office/drawing/2014/main" id="{5814AEEC-B75A-4314-ADD0-E5907F3535CE}"/>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19" name="Footer Placeholder 3">
            <a:extLst>
              <a:ext uri="{FF2B5EF4-FFF2-40B4-BE49-F238E27FC236}">
                <a16:creationId xmlns:a16="http://schemas.microsoft.com/office/drawing/2014/main" id="{8040625A-B09A-43E5-BA71-9AE227177699}"/>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21" name="Imagen 20">
            <a:extLst>
              <a:ext uri="{FF2B5EF4-FFF2-40B4-BE49-F238E27FC236}">
                <a16:creationId xmlns:a16="http://schemas.microsoft.com/office/drawing/2014/main" id="{1A3EBB97-2A01-420E-8F58-0AAA442CCF0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a:xfrm>
            <a:off x="5800316" y="145223"/>
            <a:ext cx="2903375" cy="2683702"/>
          </a:xfrm>
          <a:custGeom>
            <a:avLst/>
            <a:gdLst>
              <a:gd name="connsiteX0" fmla="*/ 0 w 2903375"/>
              <a:gd name="connsiteY0" fmla="*/ 0 h 2683702"/>
              <a:gd name="connsiteX1" fmla="*/ 2903375 w 2903375"/>
              <a:gd name="connsiteY1" fmla="*/ 0 h 2683702"/>
              <a:gd name="connsiteX2" fmla="*/ 2903375 w 2903375"/>
              <a:gd name="connsiteY2" fmla="*/ 2683702 h 2683702"/>
              <a:gd name="connsiteX3" fmla="*/ 2362608 w 2903375"/>
              <a:gd name="connsiteY3" fmla="*/ 2683702 h 2683702"/>
              <a:gd name="connsiteX4" fmla="*/ 2362608 w 2903375"/>
              <a:gd name="connsiteY4" fmla="*/ 2480885 h 2683702"/>
              <a:gd name="connsiteX5" fmla="*/ 2363751 w 2903375"/>
              <a:gd name="connsiteY5" fmla="*/ 2478390 h 2683702"/>
              <a:gd name="connsiteX6" fmla="*/ 2448334 w 2903375"/>
              <a:gd name="connsiteY6" fmla="*/ 2037947 h 2683702"/>
              <a:gd name="connsiteX7" fmla="*/ 2363751 w 2903375"/>
              <a:gd name="connsiteY7" fmla="*/ 1597504 h 2683702"/>
              <a:gd name="connsiteX8" fmla="*/ 2362608 w 2903375"/>
              <a:gd name="connsiteY8" fmla="*/ 1595010 h 2683702"/>
              <a:gd name="connsiteX9" fmla="*/ 2362608 w 2903375"/>
              <a:gd name="connsiteY9" fmla="*/ 1112077 h 2683702"/>
              <a:gd name="connsiteX10" fmla="*/ 1989583 w 2903375"/>
              <a:gd name="connsiteY10" fmla="*/ 1112077 h 2683702"/>
              <a:gd name="connsiteX11" fmla="*/ 1973793 w 2903375"/>
              <a:gd name="connsiteY11" fmla="*/ 1099664 h 2683702"/>
              <a:gd name="connsiteX12" fmla="*/ 1372009 w 2903375"/>
              <a:gd name="connsiteY12" fmla="*/ 906416 h 2683702"/>
              <a:gd name="connsiteX13" fmla="*/ 295684 w 2903375"/>
              <a:gd name="connsiteY13" fmla="*/ 2037947 h 2683702"/>
              <a:gd name="connsiteX14" fmla="*/ 479504 w 2903375"/>
              <a:gd name="connsiteY14" fmla="*/ 2670597 h 2683702"/>
              <a:gd name="connsiteX15" fmla="*/ 488826 w 2903375"/>
              <a:gd name="connsiteY15" fmla="*/ 2683702 h 2683702"/>
              <a:gd name="connsiteX16" fmla="*/ 0 w 2903375"/>
              <a:gd name="connsiteY16" fmla="*/ 2683702 h 268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03375" h="2683702">
                <a:moveTo>
                  <a:pt x="0" y="0"/>
                </a:moveTo>
                <a:lnTo>
                  <a:pt x="2903375" y="0"/>
                </a:lnTo>
                <a:lnTo>
                  <a:pt x="2903375" y="2683702"/>
                </a:lnTo>
                <a:lnTo>
                  <a:pt x="2362608" y="2683702"/>
                </a:lnTo>
                <a:lnTo>
                  <a:pt x="2362608" y="2480885"/>
                </a:lnTo>
                <a:lnTo>
                  <a:pt x="2363751" y="2478390"/>
                </a:lnTo>
                <a:cubicBezTo>
                  <a:pt x="2418216" y="2343015"/>
                  <a:pt x="2448334" y="2194179"/>
                  <a:pt x="2448334" y="2037947"/>
                </a:cubicBezTo>
                <a:cubicBezTo>
                  <a:pt x="2448334" y="1881715"/>
                  <a:pt x="2418216" y="1732879"/>
                  <a:pt x="2363751" y="1597504"/>
                </a:cubicBezTo>
                <a:lnTo>
                  <a:pt x="2362608" y="1595010"/>
                </a:lnTo>
                <a:lnTo>
                  <a:pt x="2362608" y="1112077"/>
                </a:lnTo>
                <a:lnTo>
                  <a:pt x="1989583" y="1112077"/>
                </a:lnTo>
                <a:lnTo>
                  <a:pt x="1973793" y="1099664"/>
                </a:lnTo>
                <a:cubicBezTo>
                  <a:pt x="1802010" y="977657"/>
                  <a:pt x="1594924" y="906416"/>
                  <a:pt x="1372009" y="906416"/>
                </a:cubicBezTo>
                <a:cubicBezTo>
                  <a:pt x="777571" y="906416"/>
                  <a:pt x="295684" y="1413020"/>
                  <a:pt x="295684" y="2037947"/>
                </a:cubicBezTo>
                <a:cubicBezTo>
                  <a:pt x="295684" y="2272295"/>
                  <a:pt x="363450" y="2490003"/>
                  <a:pt x="479504" y="2670597"/>
                </a:cubicBezTo>
                <a:lnTo>
                  <a:pt x="488826" y="2683702"/>
                </a:lnTo>
                <a:lnTo>
                  <a:pt x="0" y="2683702"/>
                </a:lnTo>
                <a:close/>
              </a:path>
            </a:pathLst>
          </a:custGeom>
        </p:spPr>
      </p:pic>
      <p:pic>
        <p:nvPicPr>
          <p:cNvPr id="26" name="Imagen 25">
            <a:extLst>
              <a:ext uri="{FF2B5EF4-FFF2-40B4-BE49-F238E27FC236}">
                <a16:creationId xmlns:a16="http://schemas.microsoft.com/office/drawing/2014/main" id="{5EF77CBF-3F5A-42B7-92D5-C13E6E86C7B4}"/>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a:fillRect/>
          </a:stretch>
        </p:blipFill>
        <p:spPr>
          <a:xfrm rot="2715604">
            <a:off x="8056408" y="1249699"/>
            <a:ext cx="1549299" cy="1432078"/>
          </a:xfrm>
          <a:custGeom>
            <a:avLst/>
            <a:gdLst>
              <a:gd name="connsiteX0" fmla="*/ 1374329 w 1549299"/>
              <a:gd name="connsiteY0" fmla="*/ 818852 h 1432078"/>
              <a:gd name="connsiteX1" fmla="*/ 1549299 w 1549299"/>
              <a:gd name="connsiteY1" fmla="*/ 642287 h 1432078"/>
              <a:gd name="connsiteX2" fmla="*/ 1549299 w 1549299"/>
              <a:gd name="connsiteY2" fmla="*/ 1432078 h 1432078"/>
              <a:gd name="connsiteX3" fmla="*/ 1005387 w 1549299"/>
              <a:gd name="connsiteY3" fmla="*/ 1432078 h 1432078"/>
              <a:gd name="connsiteX4" fmla="*/ 1540677 w 1549299"/>
              <a:gd name="connsiteY4" fmla="*/ 1054982 h 1432078"/>
              <a:gd name="connsiteX5" fmla="*/ 0 w 1549299"/>
              <a:gd name="connsiteY5" fmla="*/ 1195953 h 1432078"/>
              <a:gd name="connsiteX6" fmla="*/ 214125 w 1549299"/>
              <a:gd name="connsiteY6" fmla="*/ 1432078 h 1432078"/>
              <a:gd name="connsiteX7" fmla="*/ 0 w 1549299"/>
              <a:gd name="connsiteY7" fmla="*/ 1432078 h 1432078"/>
              <a:gd name="connsiteX8" fmla="*/ 451725 w 1549299"/>
              <a:gd name="connsiteY8" fmla="*/ 605703 h 1432078"/>
              <a:gd name="connsiteX9" fmla="*/ 1156443 w 1549299"/>
              <a:gd name="connsiteY9" fmla="*/ 605703 h 1432078"/>
              <a:gd name="connsiteX10" fmla="*/ 972306 w 1549299"/>
              <a:gd name="connsiteY10" fmla="*/ 791519 h 1432078"/>
              <a:gd name="connsiteX11" fmla="*/ 959809 w 1549299"/>
              <a:gd name="connsiteY11" fmla="*/ 776367 h 1432078"/>
              <a:gd name="connsiteX12" fmla="*/ 913274 w 1549299"/>
              <a:gd name="connsiteY12" fmla="*/ 736842 h 1432078"/>
              <a:gd name="connsiteX13" fmla="*/ 751143 w 1549299"/>
              <a:gd name="connsiteY13" fmla="*/ 694162 h 1432078"/>
              <a:gd name="connsiteX14" fmla="*/ 842423 w 1549299"/>
              <a:gd name="connsiteY14" fmla="*/ 834789 h 1432078"/>
              <a:gd name="connsiteX15" fmla="*/ 894526 w 1549299"/>
              <a:gd name="connsiteY15" fmla="*/ 866616 h 1432078"/>
              <a:gd name="connsiteX16" fmla="*/ 896952 w 1549299"/>
              <a:gd name="connsiteY16" fmla="*/ 867561 h 1432078"/>
              <a:gd name="connsiteX17" fmla="*/ 882571 w 1549299"/>
              <a:gd name="connsiteY17" fmla="*/ 882073 h 1432078"/>
              <a:gd name="connsiteX18" fmla="*/ 960578 w 1549299"/>
              <a:gd name="connsiteY18" fmla="*/ 959375 h 1432078"/>
              <a:gd name="connsiteX19" fmla="*/ 733026 w 1549299"/>
              <a:gd name="connsiteY19" fmla="*/ 1119678 h 1432078"/>
              <a:gd name="connsiteX20" fmla="*/ 733011 w 1549299"/>
              <a:gd name="connsiteY20" fmla="*/ 1119648 h 1432078"/>
              <a:gd name="connsiteX21" fmla="*/ 595818 w 1549299"/>
              <a:gd name="connsiteY21" fmla="*/ 1190778 h 1432078"/>
              <a:gd name="connsiteX22" fmla="*/ 608893 w 1549299"/>
              <a:gd name="connsiteY22" fmla="*/ 1178921 h 1432078"/>
              <a:gd name="connsiteX23" fmla="*/ 300215 w 1549299"/>
              <a:gd name="connsiteY23" fmla="*/ 838529 h 1432078"/>
              <a:gd name="connsiteX24" fmla="*/ 499213 w 1549299"/>
              <a:gd name="connsiteY24" fmla="*/ 658071 h 1432078"/>
              <a:gd name="connsiteX25" fmla="*/ 0 w 1549299"/>
              <a:gd name="connsiteY25" fmla="*/ 0 h 1432078"/>
              <a:gd name="connsiteX26" fmla="*/ 85550 w 1549299"/>
              <a:gd name="connsiteY26" fmla="*/ 0 h 1432078"/>
              <a:gd name="connsiteX27" fmla="*/ 85549 w 1549299"/>
              <a:gd name="connsiteY27" fmla="*/ 461367 h 1432078"/>
              <a:gd name="connsiteX28" fmla="*/ 0 w 1549299"/>
              <a:gd name="connsiteY28" fmla="*/ 538946 h 143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49299" h="1432078">
                <a:moveTo>
                  <a:pt x="1374329" y="818852"/>
                </a:moveTo>
                <a:lnTo>
                  <a:pt x="1549299" y="642287"/>
                </a:lnTo>
                <a:lnTo>
                  <a:pt x="1549299" y="1432078"/>
                </a:lnTo>
                <a:lnTo>
                  <a:pt x="1005387" y="1432078"/>
                </a:lnTo>
                <a:lnTo>
                  <a:pt x="1540677" y="1054982"/>
                </a:lnTo>
                <a:close/>
                <a:moveTo>
                  <a:pt x="0" y="1195953"/>
                </a:moveTo>
                <a:lnTo>
                  <a:pt x="214125" y="1432078"/>
                </a:lnTo>
                <a:lnTo>
                  <a:pt x="0" y="1432078"/>
                </a:lnTo>
                <a:close/>
                <a:moveTo>
                  <a:pt x="451725" y="605703"/>
                </a:moveTo>
                <a:lnTo>
                  <a:pt x="1156443" y="605703"/>
                </a:lnTo>
                <a:lnTo>
                  <a:pt x="972306" y="791519"/>
                </a:lnTo>
                <a:lnTo>
                  <a:pt x="959809" y="776367"/>
                </a:lnTo>
                <a:cubicBezTo>
                  <a:pt x="946443" y="762923"/>
                  <a:pt x="930768" y="749497"/>
                  <a:pt x="913274" y="736842"/>
                </a:cubicBezTo>
                <a:cubicBezTo>
                  <a:pt x="843297" y="686223"/>
                  <a:pt x="770707" y="667115"/>
                  <a:pt x="751143" y="694162"/>
                </a:cubicBezTo>
                <a:cubicBezTo>
                  <a:pt x="731577" y="721209"/>
                  <a:pt x="772445" y="784170"/>
                  <a:pt x="842423" y="834789"/>
                </a:cubicBezTo>
                <a:cubicBezTo>
                  <a:pt x="859917" y="847444"/>
                  <a:pt x="877574" y="858129"/>
                  <a:pt x="894526" y="866616"/>
                </a:cubicBezTo>
                <a:lnTo>
                  <a:pt x="896952" y="867561"/>
                </a:lnTo>
                <a:lnTo>
                  <a:pt x="882571" y="882073"/>
                </a:lnTo>
                <a:lnTo>
                  <a:pt x="960578" y="959375"/>
                </a:lnTo>
                <a:lnTo>
                  <a:pt x="733026" y="1119678"/>
                </a:lnTo>
                <a:lnTo>
                  <a:pt x="733011" y="1119648"/>
                </a:lnTo>
                <a:lnTo>
                  <a:pt x="595818" y="1190778"/>
                </a:lnTo>
                <a:lnTo>
                  <a:pt x="608893" y="1178921"/>
                </a:lnTo>
                <a:lnTo>
                  <a:pt x="300215" y="838529"/>
                </a:lnTo>
                <a:lnTo>
                  <a:pt x="499213" y="658071"/>
                </a:lnTo>
                <a:close/>
                <a:moveTo>
                  <a:pt x="0" y="0"/>
                </a:moveTo>
                <a:lnTo>
                  <a:pt x="85550" y="0"/>
                </a:lnTo>
                <a:lnTo>
                  <a:pt x="85549" y="461367"/>
                </a:lnTo>
                <a:lnTo>
                  <a:pt x="0" y="538946"/>
                </a:lnTo>
                <a:close/>
              </a:path>
            </a:pathLst>
          </a:custGeom>
        </p:spPr>
      </p:pic>
      <p:pic>
        <p:nvPicPr>
          <p:cNvPr id="27" name="Imagen 26">
            <a:extLst>
              <a:ext uri="{FF2B5EF4-FFF2-40B4-BE49-F238E27FC236}">
                <a16:creationId xmlns:a16="http://schemas.microsoft.com/office/drawing/2014/main" id="{E22A8C63-A858-4AD2-8021-65FF34ECAFA7}"/>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l="30253" t="42295"/>
          <a:stretch>
            <a:fillRect/>
          </a:stretch>
        </p:blipFill>
        <p:spPr>
          <a:xfrm rot="18678060">
            <a:off x="8291094" y="1468691"/>
            <a:ext cx="1081271" cy="826901"/>
          </a:xfrm>
          <a:custGeom>
            <a:avLst/>
            <a:gdLst>
              <a:gd name="connsiteX0" fmla="*/ 1081271 w 1081271"/>
              <a:gd name="connsiteY0" fmla="*/ 0 h 826901"/>
              <a:gd name="connsiteX1" fmla="*/ 1081271 w 1081271"/>
              <a:gd name="connsiteY1" fmla="*/ 826901 h 826901"/>
              <a:gd name="connsiteX2" fmla="*/ 0 w 1081271"/>
              <a:gd name="connsiteY2" fmla="*/ 826901 h 826901"/>
              <a:gd name="connsiteX3" fmla="*/ 83948 w 1081271"/>
              <a:gd name="connsiteY3" fmla="*/ 803267 h 826901"/>
              <a:gd name="connsiteX4" fmla="*/ 539611 w 1081271"/>
              <a:gd name="connsiteY4" fmla="*/ 535816 h 826901"/>
              <a:gd name="connsiteX5" fmla="*/ 850211 w 1081271"/>
              <a:gd name="connsiteY5" fmla="*/ 108397 h 826901"/>
              <a:gd name="connsiteX6" fmla="*/ 892512 w 1081271"/>
              <a:gd name="connsiteY6" fmla="*/ 0 h 8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1271" h="826901">
                <a:moveTo>
                  <a:pt x="1081271" y="0"/>
                </a:moveTo>
                <a:lnTo>
                  <a:pt x="1081271" y="826901"/>
                </a:lnTo>
                <a:lnTo>
                  <a:pt x="0" y="826901"/>
                </a:lnTo>
                <a:lnTo>
                  <a:pt x="83948" y="803267"/>
                </a:lnTo>
                <a:cubicBezTo>
                  <a:pt x="248412" y="747983"/>
                  <a:pt x="403709" y="659057"/>
                  <a:pt x="539611" y="535816"/>
                </a:cubicBezTo>
                <a:cubicBezTo>
                  <a:pt x="675514" y="412576"/>
                  <a:pt x="779157" y="266688"/>
                  <a:pt x="850211" y="108397"/>
                </a:cubicBezTo>
                <a:lnTo>
                  <a:pt x="892512" y="0"/>
                </a:lnTo>
                <a:close/>
              </a:path>
            </a:pathLst>
          </a:custGeom>
        </p:spPr>
      </p:pic>
      <p:pic>
        <p:nvPicPr>
          <p:cNvPr id="23" name="Imagen 22">
            <a:extLst>
              <a:ext uri="{FF2B5EF4-FFF2-40B4-BE49-F238E27FC236}">
                <a16:creationId xmlns:a16="http://schemas.microsoft.com/office/drawing/2014/main" id="{4CC590AD-38B9-4F36-AF10-0555DA35B0E0}"/>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25228" b="25023"/>
          <a:stretch/>
        </p:blipFill>
        <p:spPr>
          <a:xfrm>
            <a:off x="216000" y="0"/>
            <a:ext cx="2160000" cy="760077"/>
          </a:xfrm>
          <a:prstGeom prst="rect">
            <a:avLst/>
          </a:prstGeom>
        </p:spPr>
      </p:pic>
    </p:spTree>
    <p:extLst>
      <p:ext uri="{BB962C8B-B14F-4D97-AF65-F5344CB8AC3E}">
        <p14:creationId xmlns:p14="http://schemas.microsoft.com/office/powerpoint/2010/main" val="182544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36A22E76-124D-479A-915E-7C8EA90A256C}"/>
              </a:ext>
            </a:extLst>
          </p:cNvPr>
          <p:cNvSpPr/>
          <p:nvPr userDrawn="1"/>
        </p:nvSpPr>
        <p:spPr>
          <a:xfrm>
            <a:off x="0" y="-1"/>
            <a:ext cx="12192000" cy="235418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pic>
        <p:nvPicPr>
          <p:cNvPr id="28" name="Imagen 27">
            <a:extLst>
              <a:ext uri="{FF2B5EF4-FFF2-40B4-BE49-F238E27FC236}">
                <a16:creationId xmlns:a16="http://schemas.microsoft.com/office/drawing/2014/main" id="{7487B4E4-6CD2-10A6-C501-FD428E340040}"/>
              </a:ext>
            </a:extLst>
          </p:cNvPr>
          <p:cNvPicPr>
            <a:picLocks noChangeAspect="1"/>
          </p:cNvPicPr>
          <p:nvPr userDrawn="1"/>
        </p:nvPicPr>
        <p:blipFill>
          <a:blip r:embed="rId2">
            <a:extLst>
              <a:ext uri="{28A0092B-C50C-407E-A947-70E740481C1C}">
                <a14:useLocalDpi xmlns:a14="http://schemas.microsoft.com/office/drawing/2010/main" val="0"/>
              </a:ext>
            </a:extLst>
          </a:blip>
          <a:srcRect l="19851" r="39824" b="17404"/>
          <a:stretch>
            <a:fillRect/>
          </a:stretch>
        </p:blipFill>
        <p:spPr>
          <a:xfrm rot="4931023">
            <a:off x="1573554" y="-2116463"/>
            <a:ext cx="3233085" cy="6622153"/>
          </a:xfrm>
          <a:custGeom>
            <a:avLst/>
            <a:gdLst>
              <a:gd name="connsiteX0" fmla="*/ 865246 w 3233085"/>
              <a:gd name="connsiteY0" fmla="*/ 0 h 6622153"/>
              <a:gd name="connsiteX1" fmla="*/ 3233085 w 3233085"/>
              <a:gd name="connsiteY1" fmla="*/ 0 h 6622153"/>
              <a:gd name="connsiteX2" fmla="*/ 2324046 w 3233085"/>
              <a:gd name="connsiteY2" fmla="*/ 6622153 h 6622153"/>
              <a:gd name="connsiteX3" fmla="*/ 0 w 3233085"/>
              <a:gd name="connsiteY3" fmla="*/ 6303126 h 6622153"/>
            </a:gdLst>
            <a:ahLst/>
            <a:cxnLst>
              <a:cxn ang="0">
                <a:pos x="connsiteX0" y="connsiteY0"/>
              </a:cxn>
              <a:cxn ang="0">
                <a:pos x="connsiteX1" y="connsiteY1"/>
              </a:cxn>
              <a:cxn ang="0">
                <a:pos x="connsiteX2" y="connsiteY2"/>
              </a:cxn>
              <a:cxn ang="0">
                <a:pos x="connsiteX3" y="connsiteY3"/>
              </a:cxn>
            </a:cxnLst>
            <a:rect l="l" t="t" r="r" b="b"/>
            <a:pathLst>
              <a:path w="3233085" h="6622153">
                <a:moveTo>
                  <a:pt x="865246" y="0"/>
                </a:moveTo>
                <a:lnTo>
                  <a:pt x="3233085" y="0"/>
                </a:lnTo>
                <a:lnTo>
                  <a:pt x="2324046" y="6622153"/>
                </a:lnTo>
                <a:lnTo>
                  <a:pt x="0" y="6303126"/>
                </a:lnTo>
                <a:close/>
              </a:path>
            </a:pathLst>
          </a:custGeom>
        </p:spPr>
      </p:pic>
      <p:sp>
        <p:nvSpPr>
          <p:cNvPr id="14" name="Marcador de texto 2">
            <a:extLst>
              <a:ext uri="{FF2B5EF4-FFF2-40B4-BE49-F238E27FC236}">
                <a16:creationId xmlns:a16="http://schemas.microsoft.com/office/drawing/2014/main" id="{2C338549-AEF4-4E9D-8F00-B31BCFE9F087}"/>
              </a:ext>
            </a:extLst>
          </p:cNvPr>
          <p:cNvSpPr>
            <a:spLocks noGrp="1"/>
          </p:cNvSpPr>
          <p:nvPr>
            <p:ph type="body" sz="quarter" idx="14" hasCustomPrompt="1"/>
          </p:nvPr>
        </p:nvSpPr>
        <p:spPr>
          <a:xfrm>
            <a:off x="4993621" y="3157126"/>
            <a:ext cx="6806494" cy="1268009"/>
          </a:xfrm>
        </p:spPr>
        <p:txBody>
          <a:bodyPr anchor="ctr">
            <a:noAutofit/>
          </a:bodyPr>
          <a:lstStyle>
            <a:lvl1pPr marL="0" indent="0" algn="ctr">
              <a:buNone/>
              <a:defRPr sz="4400" baseline="0">
                <a:solidFill>
                  <a:srgbClr val="583B69"/>
                </a:solidFill>
                <a:latin typeface="Brandon Grotesque Medium" panose="020B06030202030D0202" pitchFamily="34" charset="0"/>
              </a:defRPr>
            </a:lvl1pPr>
          </a:lstStyle>
          <a:p>
            <a:pPr lvl="0"/>
            <a:r>
              <a:rPr lang="es-ES" baseline="0" dirty="0" err="1">
                <a:solidFill>
                  <a:schemeClr val="bg1"/>
                </a:solidFill>
              </a:rPr>
              <a:t>Section</a:t>
            </a:r>
            <a:r>
              <a:rPr lang="es-ES" baseline="0" dirty="0">
                <a:solidFill>
                  <a:schemeClr val="bg1"/>
                </a:solidFill>
              </a:rPr>
              <a:t> </a:t>
            </a:r>
            <a:r>
              <a:rPr lang="es-ES" baseline="0" dirty="0" err="1">
                <a:solidFill>
                  <a:schemeClr val="bg1"/>
                </a:solidFill>
              </a:rPr>
              <a:t>title</a:t>
            </a:r>
            <a:endParaRPr lang="es-ES" dirty="0"/>
          </a:p>
        </p:txBody>
      </p:sp>
      <p:sp>
        <p:nvSpPr>
          <p:cNvPr id="12" name="Rectángulo 11">
            <a:extLst>
              <a:ext uri="{FF2B5EF4-FFF2-40B4-BE49-F238E27FC236}">
                <a16:creationId xmlns:a16="http://schemas.microsoft.com/office/drawing/2014/main" id="{B3FCEB40-50FB-4F6B-A0D5-50814723705F}"/>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5" name="Rectángulo 14">
            <a:extLst>
              <a:ext uri="{FF2B5EF4-FFF2-40B4-BE49-F238E27FC236}">
                <a16:creationId xmlns:a16="http://schemas.microsoft.com/office/drawing/2014/main" id="{9BA41E37-8EFF-4333-9A88-E3DBE06FEF4B}"/>
              </a:ext>
            </a:extLst>
          </p:cNvPr>
          <p:cNvSpPr/>
          <p:nvPr userDrawn="1"/>
        </p:nvSpPr>
        <p:spPr>
          <a:xfrm>
            <a:off x="0" y="2354187"/>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31" name="Elipse 30">
            <a:extLst>
              <a:ext uri="{FF2B5EF4-FFF2-40B4-BE49-F238E27FC236}">
                <a16:creationId xmlns:a16="http://schemas.microsoft.com/office/drawing/2014/main" id="{B76ED49D-ACF0-46A7-AC0C-F12BDF1BDA4C}"/>
              </a:ext>
            </a:extLst>
          </p:cNvPr>
          <p:cNvSpPr/>
          <p:nvPr userDrawn="1"/>
        </p:nvSpPr>
        <p:spPr>
          <a:xfrm>
            <a:off x="1204685" y="3330266"/>
            <a:ext cx="2819400" cy="2657475"/>
          </a:xfrm>
          <a:prstGeom prst="ellipse">
            <a:avLst/>
          </a:prstGeom>
          <a:solidFill>
            <a:srgbClr val="583B69"/>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36" name="Rectángulo 35">
            <a:extLst>
              <a:ext uri="{FF2B5EF4-FFF2-40B4-BE49-F238E27FC236}">
                <a16:creationId xmlns:a16="http://schemas.microsoft.com/office/drawing/2014/main" id="{8BED9B98-2B77-4675-AD14-0E8A8A7007CE}"/>
              </a:ext>
            </a:extLst>
          </p:cNvPr>
          <p:cNvSpPr/>
          <p:nvPr userDrawn="1"/>
        </p:nvSpPr>
        <p:spPr>
          <a:xfrm>
            <a:off x="6102000" y="4389289"/>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3" name="Marcador de texto 2">
            <a:extLst>
              <a:ext uri="{FF2B5EF4-FFF2-40B4-BE49-F238E27FC236}">
                <a16:creationId xmlns:a16="http://schemas.microsoft.com/office/drawing/2014/main" id="{A653CC87-DB43-88AC-E222-78FDE7F830CB}"/>
              </a:ext>
            </a:extLst>
          </p:cNvPr>
          <p:cNvSpPr>
            <a:spLocks noGrp="1"/>
          </p:cNvSpPr>
          <p:nvPr>
            <p:ph type="body" sz="quarter" idx="13" hasCustomPrompt="1"/>
          </p:nvPr>
        </p:nvSpPr>
        <p:spPr>
          <a:xfrm>
            <a:off x="1735590" y="3940208"/>
            <a:ext cx="1753984" cy="1443600"/>
          </a:xfrm>
        </p:spPr>
        <p:txBody>
          <a:bodyPr>
            <a:noAutofit/>
          </a:bodyPr>
          <a:lstStyle>
            <a:lvl1pPr marL="0" indent="0" algn="ctr">
              <a:buNone/>
              <a:defRPr sz="11500" baseline="0">
                <a:solidFill>
                  <a:schemeClr val="bg1"/>
                </a:solidFill>
                <a:latin typeface="Brandon Grotesque Medium" panose="020B06030202030D0202" pitchFamily="34" charset="0"/>
              </a:defRPr>
            </a:lvl1pPr>
          </a:lstStyle>
          <a:p>
            <a:pPr lvl="0"/>
            <a:r>
              <a:rPr lang="es-ES" baseline="0">
                <a:solidFill>
                  <a:schemeClr val="bg1"/>
                </a:solidFill>
              </a:rPr>
              <a:t>01</a:t>
            </a:r>
            <a:endParaRPr lang="es-ES" dirty="0"/>
          </a:p>
        </p:txBody>
      </p:sp>
      <p:sp>
        <p:nvSpPr>
          <p:cNvPr id="16" name="Marcador de texto 2">
            <a:extLst>
              <a:ext uri="{FF2B5EF4-FFF2-40B4-BE49-F238E27FC236}">
                <a16:creationId xmlns:a16="http://schemas.microsoft.com/office/drawing/2014/main" id="{43DBB057-A7BA-4218-A931-8CE7C0C8118A}"/>
              </a:ext>
            </a:extLst>
          </p:cNvPr>
          <p:cNvSpPr>
            <a:spLocks noGrp="1"/>
          </p:cNvSpPr>
          <p:nvPr>
            <p:ph type="body" sz="quarter" idx="15" hasCustomPrompt="1"/>
          </p:nvPr>
        </p:nvSpPr>
        <p:spPr>
          <a:xfrm>
            <a:off x="4993620" y="4973991"/>
            <a:ext cx="6806495" cy="1268009"/>
          </a:xfrm>
        </p:spPr>
        <p:txBody>
          <a:bodyPr>
            <a:noAutofit/>
          </a:bodyPr>
          <a:lstStyle>
            <a:lvl1pPr marL="0" indent="0" algn="ctr">
              <a:buNone/>
              <a:defRPr sz="2400" i="1" baseline="0">
                <a:solidFill>
                  <a:srgbClr val="583B69"/>
                </a:solidFill>
                <a:latin typeface="Brandon Grotesque Medium" panose="020B06030202030D0202" pitchFamily="34" charset="0"/>
              </a:defRPr>
            </a:lvl1pPr>
          </a:lstStyle>
          <a:p>
            <a:pPr lvl="0"/>
            <a:r>
              <a:rPr lang="es-ES" baseline="0" dirty="0" err="1">
                <a:solidFill>
                  <a:schemeClr val="bg1"/>
                </a:solidFill>
              </a:rPr>
              <a:t>Subtitle</a:t>
            </a:r>
            <a:r>
              <a:rPr lang="es-ES" baseline="0" dirty="0">
                <a:solidFill>
                  <a:schemeClr val="bg1"/>
                </a:solidFill>
              </a:rPr>
              <a:t> </a:t>
            </a:r>
            <a:r>
              <a:rPr lang="es-ES" baseline="0" dirty="0" err="1">
                <a:solidFill>
                  <a:schemeClr val="bg1"/>
                </a:solidFill>
              </a:rPr>
              <a:t>or</a:t>
            </a:r>
            <a:r>
              <a:rPr lang="es-ES" baseline="0" dirty="0">
                <a:solidFill>
                  <a:schemeClr val="bg1"/>
                </a:solidFill>
              </a:rPr>
              <a:t> </a:t>
            </a:r>
            <a:r>
              <a:rPr lang="es-ES" baseline="0" dirty="0" err="1">
                <a:solidFill>
                  <a:schemeClr val="bg1"/>
                </a:solidFill>
              </a:rPr>
              <a:t>description</a:t>
            </a:r>
            <a:r>
              <a:rPr lang="es-ES" baseline="0" dirty="0">
                <a:solidFill>
                  <a:schemeClr val="bg1"/>
                </a:solidFill>
              </a:rPr>
              <a:t> </a:t>
            </a:r>
            <a:r>
              <a:rPr lang="es-ES" baseline="0" dirty="0" err="1">
                <a:solidFill>
                  <a:schemeClr val="bg1"/>
                </a:solidFill>
              </a:rPr>
              <a:t>of</a:t>
            </a:r>
            <a:r>
              <a:rPr lang="es-ES" baseline="0" dirty="0">
                <a:solidFill>
                  <a:schemeClr val="bg1"/>
                </a:solidFill>
              </a:rPr>
              <a:t> </a:t>
            </a:r>
            <a:r>
              <a:rPr lang="es-ES" baseline="0" dirty="0" err="1">
                <a:solidFill>
                  <a:schemeClr val="bg1"/>
                </a:solidFill>
              </a:rPr>
              <a:t>the</a:t>
            </a:r>
            <a:r>
              <a:rPr lang="es-ES" baseline="0" dirty="0">
                <a:solidFill>
                  <a:schemeClr val="bg1"/>
                </a:solidFill>
              </a:rPr>
              <a:t> </a:t>
            </a:r>
            <a:r>
              <a:rPr lang="es-ES" baseline="0" dirty="0" err="1">
                <a:solidFill>
                  <a:schemeClr val="bg1"/>
                </a:solidFill>
              </a:rPr>
              <a:t>section</a:t>
            </a:r>
            <a:endParaRPr lang="es-ES" dirty="0"/>
          </a:p>
        </p:txBody>
      </p:sp>
      <p:sp>
        <p:nvSpPr>
          <p:cNvPr id="17" name="Marcador de número de diapositiva 4">
            <a:extLst>
              <a:ext uri="{FF2B5EF4-FFF2-40B4-BE49-F238E27FC236}">
                <a16:creationId xmlns:a16="http://schemas.microsoft.com/office/drawing/2014/main" id="{A9CB11AA-2B9E-42F5-B0FB-329F9D9E73A3}"/>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400" dirty="0">
              <a:latin typeface="Brandon Grotesque Medium" panose="020B06030202030D0202" pitchFamily="34" charset="0"/>
            </a:endParaRPr>
          </a:p>
        </p:txBody>
      </p:sp>
      <p:sp>
        <p:nvSpPr>
          <p:cNvPr id="18" name="Date Placeholder 1">
            <a:extLst>
              <a:ext uri="{FF2B5EF4-FFF2-40B4-BE49-F238E27FC236}">
                <a16:creationId xmlns:a16="http://schemas.microsoft.com/office/drawing/2014/main" id="{DC57504D-23D8-451B-AD78-7E3D46F1692E}"/>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19" name="Footer Placeholder 3">
            <a:extLst>
              <a:ext uri="{FF2B5EF4-FFF2-40B4-BE49-F238E27FC236}">
                <a16:creationId xmlns:a16="http://schemas.microsoft.com/office/drawing/2014/main" id="{AABA1CA8-7DD2-450E-AD56-CC9D7288D85C}"/>
              </a:ext>
            </a:extLst>
          </p:cNvPr>
          <p:cNvSpPr>
            <a:spLocks noGrp="1"/>
          </p:cNvSpPr>
          <p:nvPr>
            <p:ph type="ftr" sz="quarter" idx="22"/>
          </p:nvPr>
        </p:nvSpPr>
        <p:spPr>
          <a:xfrm>
            <a:off x="4219200"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26" name="Imagen 25">
            <a:extLst>
              <a:ext uri="{FF2B5EF4-FFF2-40B4-BE49-F238E27FC236}">
                <a16:creationId xmlns:a16="http://schemas.microsoft.com/office/drawing/2014/main" id="{52241773-3C53-3A14-33CB-CBD834DAFC2D}"/>
              </a:ext>
            </a:extLst>
          </p:cNvPr>
          <p:cNvPicPr>
            <a:picLocks noChangeAspect="1"/>
          </p:cNvPicPr>
          <p:nvPr userDrawn="1"/>
        </p:nvPicPr>
        <p:blipFill>
          <a:blip r:embed="rId2">
            <a:extLst>
              <a:ext uri="{28A0092B-C50C-407E-A947-70E740481C1C}">
                <a14:useLocalDpi xmlns:a14="http://schemas.microsoft.com/office/drawing/2010/main" val="0"/>
              </a:ext>
            </a:extLst>
          </a:blip>
          <a:srcRect r="32074" b="35713"/>
          <a:stretch>
            <a:fillRect/>
          </a:stretch>
        </p:blipFill>
        <p:spPr>
          <a:xfrm rot="20532302">
            <a:off x="9417351" y="-250179"/>
            <a:ext cx="3092333" cy="2926671"/>
          </a:xfrm>
          <a:custGeom>
            <a:avLst/>
            <a:gdLst>
              <a:gd name="connsiteX0" fmla="*/ 956636 w 3092333"/>
              <a:gd name="connsiteY0" fmla="*/ 0 h 2926671"/>
              <a:gd name="connsiteX1" fmla="*/ 3092333 w 3092333"/>
              <a:gd name="connsiteY1" fmla="*/ 685490 h 2926671"/>
              <a:gd name="connsiteX2" fmla="*/ 2371700 w 3092333"/>
              <a:gd name="connsiteY2" fmla="*/ 2926671 h 2926671"/>
              <a:gd name="connsiteX3" fmla="*/ 0 w 3092333"/>
              <a:gd name="connsiteY3" fmla="*/ 2165431 h 2926671"/>
              <a:gd name="connsiteX4" fmla="*/ 0 w 3092333"/>
              <a:gd name="connsiteY4" fmla="*/ 0 h 292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333" h="2926671">
                <a:moveTo>
                  <a:pt x="956636" y="0"/>
                </a:moveTo>
                <a:lnTo>
                  <a:pt x="3092333" y="685490"/>
                </a:lnTo>
                <a:lnTo>
                  <a:pt x="2371700" y="2926671"/>
                </a:lnTo>
                <a:lnTo>
                  <a:pt x="0" y="2165431"/>
                </a:lnTo>
                <a:lnTo>
                  <a:pt x="0" y="0"/>
                </a:lnTo>
                <a:close/>
              </a:path>
            </a:pathLst>
          </a:custGeom>
        </p:spPr>
      </p:pic>
      <p:pic>
        <p:nvPicPr>
          <p:cNvPr id="21" name="Imagen 20">
            <a:extLst>
              <a:ext uri="{FF2B5EF4-FFF2-40B4-BE49-F238E27FC236}">
                <a16:creationId xmlns:a16="http://schemas.microsoft.com/office/drawing/2014/main" id="{2FB401D3-0BF7-4AFB-AEDA-78D78A77FDB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a:xfrm>
            <a:off x="909001" y="2818264"/>
            <a:ext cx="2903375" cy="2683702"/>
          </a:xfrm>
          <a:custGeom>
            <a:avLst/>
            <a:gdLst>
              <a:gd name="connsiteX0" fmla="*/ 0 w 2903375"/>
              <a:gd name="connsiteY0" fmla="*/ 0 h 2683702"/>
              <a:gd name="connsiteX1" fmla="*/ 2903375 w 2903375"/>
              <a:gd name="connsiteY1" fmla="*/ 0 h 2683702"/>
              <a:gd name="connsiteX2" fmla="*/ 2903375 w 2903375"/>
              <a:gd name="connsiteY2" fmla="*/ 2683702 h 2683702"/>
              <a:gd name="connsiteX3" fmla="*/ 2362608 w 2903375"/>
              <a:gd name="connsiteY3" fmla="*/ 2683702 h 2683702"/>
              <a:gd name="connsiteX4" fmla="*/ 2362608 w 2903375"/>
              <a:gd name="connsiteY4" fmla="*/ 2480885 h 2683702"/>
              <a:gd name="connsiteX5" fmla="*/ 2363751 w 2903375"/>
              <a:gd name="connsiteY5" fmla="*/ 2478390 h 2683702"/>
              <a:gd name="connsiteX6" fmla="*/ 2448334 w 2903375"/>
              <a:gd name="connsiteY6" fmla="*/ 2037947 h 2683702"/>
              <a:gd name="connsiteX7" fmla="*/ 2363751 w 2903375"/>
              <a:gd name="connsiteY7" fmla="*/ 1597504 h 2683702"/>
              <a:gd name="connsiteX8" fmla="*/ 2362608 w 2903375"/>
              <a:gd name="connsiteY8" fmla="*/ 1595010 h 2683702"/>
              <a:gd name="connsiteX9" fmla="*/ 2362608 w 2903375"/>
              <a:gd name="connsiteY9" fmla="*/ 1112077 h 2683702"/>
              <a:gd name="connsiteX10" fmla="*/ 1989583 w 2903375"/>
              <a:gd name="connsiteY10" fmla="*/ 1112077 h 2683702"/>
              <a:gd name="connsiteX11" fmla="*/ 1973793 w 2903375"/>
              <a:gd name="connsiteY11" fmla="*/ 1099664 h 2683702"/>
              <a:gd name="connsiteX12" fmla="*/ 1372009 w 2903375"/>
              <a:gd name="connsiteY12" fmla="*/ 906416 h 2683702"/>
              <a:gd name="connsiteX13" fmla="*/ 295684 w 2903375"/>
              <a:gd name="connsiteY13" fmla="*/ 2037947 h 2683702"/>
              <a:gd name="connsiteX14" fmla="*/ 479504 w 2903375"/>
              <a:gd name="connsiteY14" fmla="*/ 2670597 h 2683702"/>
              <a:gd name="connsiteX15" fmla="*/ 488826 w 2903375"/>
              <a:gd name="connsiteY15" fmla="*/ 2683702 h 2683702"/>
              <a:gd name="connsiteX16" fmla="*/ 0 w 2903375"/>
              <a:gd name="connsiteY16" fmla="*/ 2683702 h 268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03375" h="2683702">
                <a:moveTo>
                  <a:pt x="0" y="0"/>
                </a:moveTo>
                <a:lnTo>
                  <a:pt x="2903375" y="0"/>
                </a:lnTo>
                <a:lnTo>
                  <a:pt x="2903375" y="2683702"/>
                </a:lnTo>
                <a:lnTo>
                  <a:pt x="2362608" y="2683702"/>
                </a:lnTo>
                <a:lnTo>
                  <a:pt x="2362608" y="2480885"/>
                </a:lnTo>
                <a:lnTo>
                  <a:pt x="2363751" y="2478390"/>
                </a:lnTo>
                <a:cubicBezTo>
                  <a:pt x="2418216" y="2343015"/>
                  <a:pt x="2448334" y="2194179"/>
                  <a:pt x="2448334" y="2037947"/>
                </a:cubicBezTo>
                <a:cubicBezTo>
                  <a:pt x="2448334" y="1881715"/>
                  <a:pt x="2418216" y="1732879"/>
                  <a:pt x="2363751" y="1597504"/>
                </a:cubicBezTo>
                <a:lnTo>
                  <a:pt x="2362608" y="1595010"/>
                </a:lnTo>
                <a:lnTo>
                  <a:pt x="2362608" y="1112077"/>
                </a:lnTo>
                <a:lnTo>
                  <a:pt x="1989583" y="1112077"/>
                </a:lnTo>
                <a:lnTo>
                  <a:pt x="1973793" y="1099664"/>
                </a:lnTo>
                <a:cubicBezTo>
                  <a:pt x="1802010" y="977657"/>
                  <a:pt x="1594924" y="906416"/>
                  <a:pt x="1372009" y="906416"/>
                </a:cubicBezTo>
                <a:cubicBezTo>
                  <a:pt x="777571" y="906416"/>
                  <a:pt x="295684" y="1413020"/>
                  <a:pt x="295684" y="2037947"/>
                </a:cubicBezTo>
                <a:cubicBezTo>
                  <a:pt x="295684" y="2272295"/>
                  <a:pt x="363450" y="2490003"/>
                  <a:pt x="479504" y="2670597"/>
                </a:cubicBezTo>
                <a:lnTo>
                  <a:pt x="488826" y="2683702"/>
                </a:lnTo>
                <a:lnTo>
                  <a:pt x="0" y="2683702"/>
                </a:lnTo>
                <a:close/>
              </a:path>
            </a:pathLst>
          </a:custGeom>
        </p:spPr>
      </p:pic>
      <p:pic>
        <p:nvPicPr>
          <p:cNvPr id="23" name="Imagen 22">
            <a:extLst>
              <a:ext uri="{FF2B5EF4-FFF2-40B4-BE49-F238E27FC236}">
                <a16:creationId xmlns:a16="http://schemas.microsoft.com/office/drawing/2014/main" id="{DC72CC9F-2374-41FF-BE44-5D9BC19FCEAF}"/>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a:fillRect/>
          </a:stretch>
        </p:blipFill>
        <p:spPr>
          <a:xfrm rot="2715604">
            <a:off x="3165093" y="3922740"/>
            <a:ext cx="1549299" cy="1432078"/>
          </a:xfrm>
          <a:custGeom>
            <a:avLst/>
            <a:gdLst>
              <a:gd name="connsiteX0" fmla="*/ 1374329 w 1549299"/>
              <a:gd name="connsiteY0" fmla="*/ 818852 h 1432078"/>
              <a:gd name="connsiteX1" fmla="*/ 1549299 w 1549299"/>
              <a:gd name="connsiteY1" fmla="*/ 642287 h 1432078"/>
              <a:gd name="connsiteX2" fmla="*/ 1549299 w 1549299"/>
              <a:gd name="connsiteY2" fmla="*/ 1432078 h 1432078"/>
              <a:gd name="connsiteX3" fmla="*/ 1005387 w 1549299"/>
              <a:gd name="connsiteY3" fmla="*/ 1432078 h 1432078"/>
              <a:gd name="connsiteX4" fmla="*/ 1540677 w 1549299"/>
              <a:gd name="connsiteY4" fmla="*/ 1054982 h 1432078"/>
              <a:gd name="connsiteX5" fmla="*/ 0 w 1549299"/>
              <a:gd name="connsiteY5" fmla="*/ 1195953 h 1432078"/>
              <a:gd name="connsiteX6" fmla="*/ 214125 w 1549299"/>
              <a:gd name="connsiteY6" fmla="*/ 1432078 h 1432078"/>
              <a:gd name="connsiteX7" fmla="*/ 0 w 1549299"/>
              <a:gd name="connsiteY7" fmla="*/ 1432078 h 1432078"/>
              <a:gd name="connsiteX8" fmla="*/ 451725 w 1549299"/>
              <a:gd name="connsiteY8" fmla="*/ 605703 h 1432078"/>
              <a:gd name="connsiteX9" fmla="*/ 1156443 w 1549299"/>
              <a:gd name="connsiteY9" fmla="*/ 605703 h 1432078"/>
              <a:gd name="connsiteX10" fmla="*/ 972306 w 1549299"/>
              <a:gd name="connsiteY10" fmla="*/ 791519 h 1432078"/>
              <a:gd name="connsiteX11" fmla="*/ 959809 w 1549299"/>
              <a:gd name="connsiteY11" fmla="*/ 776367 h 1432078"/>
              <a:gd name="connsiteX12" fmla="*/ 913274 w 1549299"/>
              <a:gd name="connsiteY12" fmla="*/ 736842 h 1432078"/>
              <a:gd name="connsiteX13" fmla="*/ 751143 w 1549299"/>
              <a:gd name="connsiteY13" fmla="*/ 694162 h 1432078"/>
              <a:gd name="connsiteX14" fmla="*/ 842423 w 1549299"/>
              <a:gd name="connsiteY14" fmla="*/ 834789 h 1432078"/>
              <a:gd name="connsiteX15" fmla="*/ 894526 w 1549299"/>
              <a:gd name="connsiteY15" fmla="*/ 866616 h 1432078"/>
              <a:gd name="connsiteX16" fmla="*/ 896952 w 1549299"/>
              <a:gd name="connsiteY16" fmla="*/ 867561 h 1432078"/>
              <a:gd name="connsiteX17" fmla="*/ 882571 w 1549299"/>
              <a:gd name="connsiteY17" fmla="*/ 882073 h 1432078"/>
              <a:gd name="connsiteX18" fmla="*/ 960578 w 1549299"/>
              <a:gd name="connsiteY18" fmla="*/ 959375 h 1432078"/>
              <a:gd name="connsiteX19" fmla="*/ 733026 w 1549299"/>
              <a:gd name="connsiteY19" fmla="*/ 1119678 h 1432078"/>
              <a:gd name="connsiteX20" fmla="*/ 733011 w 1549299"/>
              <a:gd name="connsiteY20" fmla="*/ 1119648 h 1432078"/>
              <a:gd name="connsiteX21" fmla="*/ 595818 w 1549299"/>
              <a:gd name="connsiteY21" fmla="*/ 1190778 h 1432078"/>
              <a:gd name="connsiteX22" fmla="*/ 608893 w 1549299"/>
              <a:gd name="connsiteY22" fmla="*/ 1178921 h 1432078"/>
              <a:gd name="connsiteX23" fmla="*/ 300215 w 1549299"/>
              <a:gd name="connsiteY23" fmla="*/ 838529 h 1432078"/>
              <a:gd name="connsiteX24" fmla="*/ 499213 w 1549299"/>
              <a:gd name="connsiteY24" fmla="*/ 658071 h 1432078"/>
              <a:gd name="connsiteX25" fmla="*/ 0 w 1549299"/>
              <a:gd name="connsiteY25" fmla="*/ 0 h 1432078"/>
              <a:gd name="connsiteX26" fmla="*/ 85550 w 1549299"/>
              <a:gd name="connsiteY26" fmla="*/ 0 h 1432078"/>
              <a:gd name="connsiteX27" fmla="*/ 85549 w 1549299"/>
              <a:gd name="connsiteY27" fmla="*/ 461367 h 1432078"/>
              <a:gd name="connsiteX28" fmla="*/ 0 w 1549299"/>
              <a:gd name="connsiteY28" fmla="*/ 538946 h 143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49299" h="1432078">
                <a:moveTo>
                  <a:pt x="1374329" y="818852"/>
                </a:moveTo>
                <a:lnTo>
                  <a:pt x="1549299" y="642287"/>
                </a:lnTo>
                <a:lnTo>
                  <a:pt x="1549299" y="1432078"/>
                </a:lnTo>
                <a:lnTo>
                  <a:pt x="1005387" y="1432078"/>
                </a:lnTo>
                <a:lnTo>
                  <a:pt x="1540677" y="1054982"/>
                </a:lnTo>
                <a:close/>
                <a:moveTo>
                  <a:pt x="0" y="1195953"/>
                </a:moveTo>
                <a:lnTo>
                  <a:pt x="214125" y="1432078"/>
                </a:lnTo>
                <a:lnTo>
                  <a:pt x="0" y="1432078"/>
                </a:lnTo>
                <a:close/>
                <a:moveTo>
                  <a:pt x="451725" y="605703"/>
                </a:moveTo>
                <a:lnTo>
                  <a:pt x="1156443" y="605703"/>
                </a:lnTo>
                <a:lnTo>
                  <a:pt x="972306" y="791519"/>
                </a:lnTo>
                <a:lnTo>
                  <a:pt x="959809" y="776367"/>
                </a:lnTo>
                <a:cubicBezTo>
                  <a:pt x="946443" y="762923"/>
                  <a:pt x="930768" y="749497"/>
                  <a:pt x="913274" y="736842"/>
                </a:cubicBezTo>
                <a:cubicBezTo>
                  <a:pt x="843297" y="686223"/>
                  <a:pt x="770707" y="667115"/>
                  <a:pt x="751143" y="694162"/>
                </a:cubicBezTo>
                <a:cubicBezTo>
                  <a:pt x="731577" y="721209"/>
                  <a:pt x="772445" y="784170"/>
                  <a:pt x="842423" y="834789"/>
                </a:cubicBezTo>
                <a:cubicBezTo>
                  <a:pt x="859917" y="847444"/>
                  <a:pt x="877574" y="858129"/>
                  <a:pt x="894526" y="866616"/>
                </a:cubicBezTo>
                <a:lnTo>
                  <a:pt x="896952" y="867561"/>
                </a:lnTo>
                <a:lnTo>
                  <a:pt x="882571" y="882073"/>
                </a:lnTo>
                <a:lnTo>
                  <a:pt x="960578" y="959375"/>
                </a:lnTo>
                <a:lnTo>
                  <a:pt x="733026" y="1119678"/>
                </a:lnTo>
                <a:lnTo>
                  <a:pt x="733011" y="1119648"/>
                </a:lnTo>
                <a:lnTo>
                  <a:pt x="595818" y="1190778"/>
                </a:lnTo>
                <a:lnTo>
                  <a:pt x="608893" y="1178921"/>
                </a:lnTo>
                <a:lnTo>
                  <a:pt x="300215" y="838529"/>
                </a:lnTo>
                <a:lnTo>
                  <a:pt x="499213" y="658071"/>
                </a:lnTo>
                <a:close/>
                <a:moveTo>
                  <a:pt x="0" y="0"/>
                </a:moveTo>
                <a:lnTo>
                  <a:pt x="85550" y="0"/>
                </a:lnTo>
                <a:lnTo>
                  <a:pt x="85549" y="461367"/>
                </a:lnTo>
                <a:lnTo>
                  <a:pt x="0" y="538946"/>
                </a:lnTo>
                <a:close/>
              </a:path>
            </a:pathLst>
          </a:custGeom>
        </p:spPr>
      </p:pic>
      <p:pic>
        <p:nvPicPr>
          <p:cNvPr id="24" name="Imagen 23">
            <a:extLst>
              <a:ext uri="{FF2B5EF4-FFF2-40B4-BE49-F238E27FC236}">
                <a16:creationId xmlns:a16="http://schemas.microsoft.com/office/drawing/2014/main" id="{1280354F-7891-4AFF-A1A3-BBCDDDC9ECF3}"/>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l="30253" t="42295"/>
          <a:stretch>
            <a:fillRect/>
          </a:stretch>
        </p:blipFill>
        <p:spPr>
          <a:xfrm rot="18678060">
            <a:off x="3399779" y="4141732"/>
            <a:ext cx="1081271" cy="826901"/>
          </a:xfrm>
          <a:custGeom>
            <a:avLst/>
            <a:gdLst>
              <a:gd name="connsiteX0" fmla="*/ 1081271 w 1081271"/>
              <a:gd name="connsiteY0" fmla="*/ 0 h 826901"/>
              <a:gd name="connsiteX1" fmla="*/ 1081271 w 1081271"/>
              <a:gd name="connsiteY1" fmla="*/ 826901 h 826901"/>
              <a:gd name="connsiteX2" fmla="*/ 0 w 1081271"/>
              <a:gd name="connsiteY2" fmla="*/ 826901 h 826901"/>
              <a:gd name="connsiteX3" fmla="*/ 83948 w 1081271"/>
              <a:gd name="connsiteY3" fmla="*/ 803267 h 826901"/>
              <a:gd name="connsiteX4" fmla="*/ 539611 w 1081271"/>
              <a:gd name="connsiteY4" fmla="*/ 535816 h 826901"/>
              <a:gd name="connsiteX5" fmla="*/ 850211 w 1081271"/>
              <a:gd name="connsiteY5" fmla="*/ 108397 h 826901"/>
              <a:gd name="connsiteX6" fmla="*/ 892512 w 1081271"/>
              <a:gd name="connsiteY6" fmla="*/ 0 h 8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1271" h="826901">
                <a:moveTo>
                  <a:pt x="1081271" y="0"/>
                </a:moveTo>
                <a:lnTo>
                  <a:pt x="1081271" y="826901"/>
                </a:lnTo>
                <a:lnTo>
                  <a:pt x="0" y="826901"/>
                </a:lnTo>
                <a:lnTo>
                  <a:pt x="83948" y="803267"/>
                </a:lnTo>
                <a:cubicBezTo>
                  <a:pt x="248412" y="747983"/>
                  <a:pt x="403709" y="659057"/>
                  <a:pt x="539611" y="535816"/>
                </a:cubicBezTo>
                <a:cubicBezTo>
                  <a:pt x="675514" y="412576"/>
                  <a:pt x="779157" y="266688"/>
                  <a:pt x="850211" y="108397"/>
                </a:cubicBezTo>
                <a:lnTo>
                  <a:pt x="892512" y="0"/>
                </a:lnTo>
                <a:close/>
              </a:path>
            </a:pathLst>
          </a:custGeom>
        </p:spPr>
      </p:pic>
      <p:pic>
        <p:nvPicPr>
          <p:cNvPr id="20" name="Imagen 19">
            <a:extLst>
              <a:ext uri="{FF2B5EF4-FFF2-40B4-BE49-F238E27FC236}">
                <a16:creationId xmlns:a16="http://schemas.microsoft.com/office/drawing/2014/main" id="{D1F3542C-B603-455B-B176-127A387D0A26}"/>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15687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391BD2BB-4840-4B3C-B46C-1EE42EDA82B7}"/>
              </a:ext>
            </a:extLst>
          </p:cNvPr>
          <p:cNvSpPr/>
          <p:nvPr userDrawn="1"/>
        </p:nvSpPr>
        <p:spPr>
          <a:xfrm>
            <a:off x="0" y="0"/>
            <a:ext cx="12192000" cy="67060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n>
                <a:noFill/>
              </a:ln>
              <a:latin typeface="Brandon Grotesque Medium" panose="020B06030202030D0202" pitchFamily="34" charset="0"/>
            </a:endParaRPr>
          </a:p>
        </p:txBody>
      </p:sp>
      <p:sp>
        <p:nvSpPr>
          <p:cNvPr id="33" name="Marcador de texto 2">
            <a:extLst>
              <a:ext uri="{FF2B5EF4-FFF2-40B4-BE49-F238E27FC236}">
                <a16:creationId xmlns:a16="http://schemas.microsoft.com/office/drawing/2014/main" id="{CB75505A-0553-4A8F-9308-711C76EBF74D}"/>
              </a:ext>
            </a:extLst>
          </p:cNvPr>
          <p:cNvSpPr>
            <a:spLocks noGrp="1"/>
          </p:cNvSpPr>
          <p:nvPr>
            <p:ph type="body" sz="quarter" idx="16" hasCustomPrompt="1"/>
          </p:nvPr>
        </p:nvSpPr>
        <p:spPr>
          <a:xfrm>
            <a:off x="1246042" y="1569472"/>
            <a:ext cx="4843958" cy="385683"/>
          </a:xfrm>
        </p:spPr>
        <p:txBody>
          <a:bodyPr>
            <a:noAutofit/>
          </a:bodyPr>
          <a:lstStyle>
            <a:lvl1pPr marL="0" indent="0" algn="l">
              <a:buNone/>
              <a:defRPr sz="2000" i="1" baseline="0">
                <a:solidFill>
                  <a:srgbClr val="583B69"/>
                </a:solidFill>
                <a:latin typeface="Brandon Grotesque Medium" panose="020B06030202030D0202" pitchFamily="34" charset="0"/>
              </a:defRPr>
            </a:lvl1pPr>
          </a:lstStyle>
          <a:p>
            <a:pPr lvl="0"/>
            <a:r>
              <a:rPr lang="es-ES" baseline="0">
                <a:solidFill>
                  <a:schemeClr val="bg1"/>
                </a:solidFill>
              </a:rPr>
              <a:t>Subtitle</a:t>
            </a:r>
            <a:endParaRPr lang="es-ES" dirty="0"/>
          </a:p>
        </p:txBody>
      </p:sp>
      <p:sp>
        <p:nvSpPr>
          <p:cNvPr id="23" name="Marcador de texto 2">
            <a:extLst>
              <a:ext uri="{FF2B5EF4-FFF2-40B4-BE49-F238E27FC236}">
                <a16:creationId xmlns:a16="http://schemas.microsoft.com/office/drawing/2014/main" id="{09CB4E39-01E1-48AC-ABAD-3ADCD78D81EC}"/>
              </a:ext>
            </a:extLst>
          </p:cNvPr>
          <p:cNvSpPr>
            <a:spLocks noGrp="1"/>
          </p:cNvSpPr>
          <p:nvPr>
            <p:ph type="body" sz="quarter" idx="15" hasCustomPrompt="1"/>
          </p:nvPr>
        </p:nvSpPr>
        <p:spPr>
          <a:xfrm>
            <a:off x="1239498" y="894875"/>
            <a:ext cx="4843958" cy="639150"/>
          </a:xfrm>
        </p:spPr>
        <p:txBody>
          <a:bodyPr>
            <a:noAutofit/>
          </a:bodyPr>
          <a:lstStyle>
            <a:lvl1pPr marL="0" indent="0" algn="l">
              <a:buNone/>
              <a:defRPr sz="4400" baseline="0">
                <a:solidFill>
                  <a:srgbClr val="583B69"/>
                </a:solidFill>
                <a:latin typeface="Brandon Grotesque Medium" panose="020B06030202030D0202" pitchFamily="34" charset="0"/>
              </a:defRPr>
            </a:lvl1pPr>
          </a:lstStyle>
          <a:p>
            <a:pPr lvl="0"/>
            <a:r>
              <a:rPr lang="es-ES" baseline="0">
                <a:solidFill>
                  <a:schemeClr val="bg1"/>
                </a:solidFill>
              </a:rPr>
              <a:t>Title</a:t>
            </a:r>
            <a:endParaRPr lang="es-ES" dirty="0"/>
          </a:p>
        </p:txBody>
      </p:sp>
      <p:sp>
        <p:nvSpPr>
          <p:cNvPr id="16" name="Rectángulo 15">
            <a:extLst>
              <a:ext uri="{FF2B5EF4-FFF2-40B4-BE49-F238E27FC236}">
                <a16:creationId xmlns:a16="http://schemas.microsoft.com/office/drawing/2014/main" id="{BF455C69-BD19-4497-BEA4-EEE192656377}"/>
              </a:ext>
            </a:extLst>
          </p:cNvPr>
          <p:cNvSpPr/>
          <p:nvPr userDrawn="1"/>
        </p:nvSpPr>
        <p:spPr>
          <a:xfrm>
            <a:off x="-12000" y="6573600"/>
            <a:ext cx="12204000" cy="288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59" name="Rectángulo 58">
            <a:extLst>
              <a:ext uri="{FF2B5EF4-FFF2-40B4-BE49-F238E27FC236}">
                <a16:creationId xmlns:a16="http://schemas.microsoft.com/office/drawing/2014/main" id="{0CA50085-9638-4E0F-A571-C7FB5725A370}"/>
              </a:ext>
            </a:extLst>
          </p:cNvPr>
          <p:cNvSpPr/>
          <p:nvPr userDrawn="1"/>
        </p:nvSpPr>
        <p:spPr>
          <a:xfrm>
            <a:off x="1024730" y="1517657"/>
            <a:ext cx="4731657" cy="45719"/>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7" name="Rectángulo 16">
            <a:extLst>
              <a:ext uri="{FF2B5EF4-FFF2-40B4-BE49-F238E27FC236}">
                <a16:creationId xmlns:a16="http://schemas.microsoft.com/office/drawing/2014/main" id="{2C0B4E84-83AD-4694-A222-E6363B096FB2}"/>
              </a:ext>
            </a:extLst>
          </p:cNvPr>
          <p:cNvSpPr/>
          <p:nvPr userDrawn="1"/>
        </p:nvSpPr>
        <p:spPr>
          <a:xfrm>
            <a:off x="0" y="670603"/>
            <a:ext cx="12204000" cy="180000"/>
          </a:xfrm>
          <a:prstGeom prst="rect">
            <a:avLst/>
          </a:prstGeom>
          <a:gradFill flip="none" rotWithShape="1">
            <a:gsLst>
              <a:gs pos="66000">
                <a:srgbClr val="FDC900"/>
              </a:gs>
              <a:gs pos="33000">
                <a:srgbClr val="F5C679"/>
              </a:gs>
              <a:gs pos="0">
                <a:srgbClr val="583B69"/>
              </a:gs>
              <a:gs pos="100000">
                <a:srgbClr val="C4C5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ndon Grotesque Medium" panose="020B06030202030D0202" pitchFamily="34" charset="0"/>
            </a:endParaRPr>
          </a:p>
        </p:txBody>
      </p:sp>
      <p:sp>
        <p:nvSpPr>
          <p:cNvPr id="19" name="Elipse 18">
            <a:extLst>
              <a:ext uri="{FF2B5EF4-FFF2-40B4-BE49-F238E27FC236}">
                <a16:creationId xmlns:a16="http://schemas.microsoft.com/office/drawing/2014/main" id="{95287008-D92E-4CA8-A415-A3A8A2006CA1}"/>
              </a:ext>
            </a:extLst>
          </p:cNvPr>
          <p:cNvSpPr/>
          <p:nvPr userDrawn="1"/>
        </p:nvSpPr>
        <p:spPr>
          <a:xfrm>
            <a:off x="333828" y="1055810"/>
            <a:ext cx="798286" cy="772990"/>
          </a:xfrm>
          <a:prstGeom prst="ellipse">
            <a:avLst/>
          </a:prstGeom>
          <a:solidFill>
            <a:srgbClr val="583B69"/>
          </a:solidFill>
          <a:ln>
            <a:solidFill>
              <a:srgbClr val="583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Brandon Grotesque Medium" panose="020B06030202030D0202" pitchFamily="34" charset="0"/>
            </a:endParaRPr>
          </a:p>
        </p:txBody>
      </p:sp>
      <p:sp>
        <p:nvSpPr>
          <p:cNvPr id="32" name="Marcador de texto 2">
            <a:extLst>
              <a:ext uri="{FF2B5EF4-FFF2-40B4-BE49-F238E27FC236}">
                <a16:creationId xmlns:a16="http://schemas.microsoft.com/office/drawing/2014/main" id="{F23A5E7E-3D0D-4E8C-9E28-996DAAB278EF}"/>
              </a:ext>
            </a:extLst>
          </p:cNvPr>
          <p:cNvSpPr>
            <a:spLocks noGrp="1"/>
          </p:cNvSpPr>
          <p:nvPr>
            <p:ph type="body" sz="quarter" idx="14" hasCustomPrompt="1"/>
          </p:nvPr>
        </p:nvSpPr>
        <p:spPr>
          <a:xfrm>
            <a:off x="274320" y="1128603"/>
            <a:ext cx="883966" cy="746478"/>
          </a:xfrm>
        </p:spPr>
        <p:txBody>
          <a:bodyPr>
            <a:noAutofit/>
          </a:bodyPr>
          <a:lstStyle>
            <a:lvl1pPr marL="0" indent="0" algn="ctr">
              <a:buNone/>
              <a:defRPr sz="4400" baseline="0">
                <a:solidFill>
                  <a:schemeClr val="bg1"/>
                </a:solidFill>
                <a:latin typeface="Brandon Grotesque Medium" panose="020B06030202030D0202" pitchFamily="34" charset="0"/>
              </a:defRPr>
            </a:lvl1pPr>
          </a:lstStyle>
          <a:p>
            <a:pPr lvl="0"/>
            <a:r>
              <a:rPr lang="es-ES"/>
              <a:t>01</a:t>
            </a:r>
            <a:endParaRPr lang="es-ES" dirty="0"/>
          </a:p>
        </p:txBody>
      </p:sp>
      <p:sp>
        <p:nvSpPr>
          <p:cNvPr id="34" name="Marcador de texto 2">
            <a:extLst>
              <a:ext uri="{FF2B5EF4-FFF2-40B4-BE49-F238E27FC236}">
                <a16:creationId xmlns:a16="http://schemas.microsoft.com/office/drawing/2014/main" id="{E870BD60-5AD6-4298-8A1B-CA5074B798F7}"/>
              </a:ext>
            </a:extLst>
          </p:cNvPr>
          <p:cNvSpPr>
            <a:spLocks noGrp="1"/>
          </p:cNvSpPr>
          <p:nvPr>
            <p:ph type="body" sz="quarter" idx="17" hasCustomPrompt="1"/>
          </p:nvPr>
        </p:nvSpPr>
        <p:spPr>
          <a:xfrm>
            <a:off x="377652" y="2221434"/>
            <a:ext cx="11418107" cy="4165306"/>
          </a:xfrm>
        </p:spPr>
        <p:txBody>
          <a:bodyPr>
            <a:noAutofit/>
          </a:bodyPr>
          <a:lstStyle>
            <a:lvl1pPr marL="0" indent="0" algn="just">
              <a:buNone/>
              <a:defRPr sz="2400" i="0" baseline="0">
                <a:solidFill>
                  <a:srgbClr val="583B69"/>
                </a:solidFill>
                <a:latin typeface="Brandon Grotesque Medium" panose="020B06030202030D0202" pitchFamily="34" charset="0"/>
              </a:defRPr>
            </a:lvl1pPr>
          </a:lstStyle>
          <a:p>
            <a:pPr lvl="0"/>
            <a:r>
              <a:rPr lang="es-ES" baseline="0" dirty="0">
                <a:solidFill>
                  <a:schemeClr val="bg1"/>
                </a:solidFill>
              </a:rPr>
              <a:t>Text</a:t>
            </a:r>
            <a:endParaRPr lang="es-ES" dirty="0"/>
          </a:p>
        </p:txBody>
      </p:sp>
      <p:sp>
        <p:nvSpPr>
          <p:cNvPr id="13" name="Marcador de número de diapositiva 4">
            <a:extLst>
              <a:ext uri="{FF2B5EF4-FFF2-40B4-BE49-F238E27FC236}">
                <a16:creationId xmlns:a16="http://schemas.microsoft.com/office/drawing/2014/main" id="{A4A841B4-A063-45D2-AACD-4AFC9DE51166}"/>
              </a:ext>
            </a:extLst>
          </p:cNvPr>
          <p:cNvSpPr txBox="1">
            <a:spLocks/>
          </p:cNvSpPr>
          <p:nvPr userDrawn="1"/>
        </p:nvSpPr>
        <p:spPr>
          <a:xfrm>
            <a:off x="11554690" y="6552000"/>
            <a:ext cx="637309"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rgbClr val="583B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1AB922-E1E2-4F7C-A153-BD439AB73D76}" type="slidenum">
              <a:rPr lang="es-ES" sz="1600" smtClean="0">
                <a:latin typeface="Brandon Grotesque Medium" panose="020B06030202030D0202" pitchFamily="34" charset="0"/>
              </a:rPr>
              <a:pPr/>
              <a:t>‹Nº›</a:t>
            </a:fld>
            <a:endParaRPr lang="es-ES" sz="1400" dirty="0">
              <a:latin typeface="Brandon Grotesque Medium" panose="020B06030202030D0202" pitchFamily="34" charset="0"/>
            </a:endParaRPr>
          </a:p>
        </p:txBody>
      </p:sp>
      <p:sp>
        <p:nvSpPr>
          <p:cNvPr id="14" name="Date Placeholder 1">
            <a:extLst>
              <a:ext uri="{FF2B5EF4-FFF2-40B4-BE49-F238E27FC236}">
                <a16:creationId xmlns:a16="http://schemas.microsoft.com/office/drawing/2014/main" id="{D7BB503B-EE47-4C1F-87D0-60F557AFE18D}"/>
              </a:ext>
            </a:extLst>
          </p:cNvPr>
          <p:cNvSpPr>
            <a:spLocks noGrp="1"/>
          </p:cNvSpPr>
          <p:nvPr>
            <p:ph type="dt" sz="half" idx="21"/>
          </p:nvPr>
        </p:nvSpPr>
        <p:spPr>
          <a:xfrm>
            <a:off x="10183090" y="6552000"/>
            <a:ext cx="1371600" cy="365125"/>
          </a:xfrm>
        </p:spPr>
        <p:txBody>
          <a:bodyPr/>
          <a:lstStyle>
            <a:lvl1pPr>
              <a:defRPr sz="1600">
                <a:solidFill>
                  <a:srgbClr val="583B69"/>
                </a:solidFill>
                <a:latin typeface="Brandon Grotesque Medium" panose="020B06030202030D0202" pitchFamily="34" charset="0"/>
              </a:defRPr>
            </a:lvl1pPr>
          </a:lstStyle>
          <a:p>
            <a:r>
              <a:rPr lang="en-US"/>
              <a:t>Date</a:t>
            </a:r>
            <a:endParaRPr lang="en-US" dirty="0"/>
          </a:p>
        </p:txBody>
      </p:sp>
      <p:sp>
        <p:nvSpPr>
          <p:cNvPr id="15" name="Footer Placeholder 3">
            <a:extLst>
              <a:ext uri="{FF2B5EF4-FFF2-40B4-BE49-F238E27FC236}">
                <a16:creationId xmlns:a16="http://schemas.microsoft.com/office/drawing/2014/main" id="{97BD5420-D4D1-4938-B354-F4FC4A14A698}"/>
              </a:ext>
            </a:extLst>
          </p:cNvPr>
          <p:cNvSpPr>
            <a:spLocks noGrp="1"/>
          </p:cNvSpPr>
          <p:nvPr>
            <p:ph type="ftr" sz="quarter" idx="22"/>
          </p:nvPr>
        </p:nvSpPr>
        <p:spPr>
          <a:xfrm>
            <a:off x="4217878" y="6552000"/>
            <a:ext cx="4114800" cy="365125"/>
          </a:xfrm>
        </p:spPr>
        <p:txBody>
          <a:bodyPr/>
          <a:lstStyle>
            <a:lvl1pPr>
              <a:defRPr sz="1600">
                <a:solidFill>
                  <a:srgbClr val="583B69"/>
                </a:solidFill>
                <a:latin typeface="Brandon Grotesque Medium" panose="020B06030202030D0202" pitchFamily="34" charset="0"/>
              </a:defRPr>
            </a:lvl1pPr>
          </a:lstStyle>
          <a:p>
            <a:r>
              <a:rPr lang="en-US"/>
              <a:t>Name of event</a:t>
            </a:r>
            <a:endParaRPr lang="en-US" dirty="0"/>
          </a:p>
        </p:txBody>
      </p:sp>
      <p:pic>
        <p:nvPicPr>
          <p:cNvPr id="20" name="Imagen 19">
            <a:extLst>
              <a:ext uri="{FF2B5EF4-FFF2-40B4-BE49-F238E27FC236}">
                <a16:creationId xmlns:a16="http://schemas.microsoft.com/office/drawing/2014/main" id="{AB971391-6396-EE61-5080-28F898A0B8BC}"/>
              </a:ext>
            </a:extLst>
          </p:cNvPr>
          <p:cNvPicPr>
            <a:picLocks noChangeAspect="1"/>
          </p:cNvPicPr>
          <p:nvPr userDrawn="1"/>
        </p:nvPicPr>
        <p:blipFill>
          <a:blip r:embed="rId2">
            <a:extLst>
              <a:ext uri="{28A0092B-C50C-407E-A947-70E740481C1C}">
                <a14:useLocalDpi xmlns:a14="http://schemas.microsoft.com/office/drawing/2010/main" val="0"/>
              </a:ext>
            </a:extLst>
          </a:blip>
          <a:srcRect t="7142" r="52528" b="8214"/>
          <a:stretch>
            <a:fillRect/>
          </a:stretch>
        </p:blipFill>
        <p:spPr>
          <a:xfrm rot="14349898">
            <a:off x="1371121" y="-2771019"/>
            <a:ext cx="3222658" cy="5746047"/>
          </a:xfrm>
          <a:custGeom>
            <a:avLst/>
            <a:gdLst>
              <a:gd name="connsiteX0" fmla="*/ 3222658 w 3222658"/>
              <a:gd name="connsiteY0" fmla="*/ 347496 h 5746047"/>
              <a:gd name="connsiteX1" fmla="*/ 0 w 3222658"/>
              <a:gd name="connsiteY1" fmla="*/ 5746047 h 5746047"/>
              <a:gd name="connsiteX2" fmla="*/ 0 w 3222658"/>
              <a:gd name="connsiteY2" fmla="*/ 4423389 h 5746047"/>
              <a:gd name="connsiteX3" fmla="*/ 2640537 w 3222658"/>
              <a:gd name="connsiteY3" fmla="*/ 0 h 5746047"/>
            </a:gdLst>
            <a:ahLst/>
            <a:cxnLst>
              <a:cxn ang="0">
                <a:pos x="connsiteX0" y="connsiteY0"/>
              </a:cxn>
              <a:cxn ang="0">
                <a:pos x="connsiteX1" y="connsiteY1"/>
              </a:cxn>
              <a:cxn ang="0">
                <a:pos x="connsiteX2" y="connsiteY2"/>
              </a:cxn>
              <a:cxn ang="0">
                <a:pos x="connsiteX3" y="connsiteY3"/>
              </a:cxn>
            </a:cxnLst>
            <a:rect l="l" t="t" r="r" b="b"/>
            <a:pathLst>
              <a:path w="3222658" h="5746047">
                <a:moveTo>
                  <a:pt x="3222658" y="347496"/>
                </a:moveTo>
                <a:lnTo>
                  <a:pt x="0" y="5746047"/>
                </a:lnTo>
                <a:lnTo>
                  <a:pt x="0" y="4423389"/>
                </a:lnTo>
                <a:lnTo>
                  <a:pt x="2640537" y="0"/>
                </a:lnTo>
                <a:close/>
              </a:path>
            </a:pathLst>
          </a:custGeom>
        </p:spPr>
      </p:pic>
      <p:pic>
        <p:nvPicPr>
          <p:cNvPr id="24" name="Imagen 23">
            <a:extLst>
              <a:ext uri="{FF2B5EF4-FFF2-40B4-BE49-F238E27FC236}">
                <a16:creationId xmlns:a16="http://schemas.microsoft.com/office/drawing/2014/main" id="{196A7583-C1FA-C3A6-3856-391E39D99054}"/>
              </a:ext>
            </a:extLst>
          </p:cNvPr>
          <p:cNvPicPr>
            <a:picLocks noChangeAspect="1"/>
          </p:cNvPicPr>
          <p:nvPr userDrawn="1"/>
        </p:nvPicPr>
        <p:blipFill>
          <a:blip r:embed="rId2">
            <a:extLst>
              <a:ext uri="{28A0092B-C50C-407E-A947-70E740481C1C}">
                <a14:useLocalDpi xmlns:a14="http://schemas.microsoft.com/office/drawing/2010/main" val="0"/>
              </a:ext>
            </a:extLst>
          </a:blip>
          <a:srcRect l="12318" r="40240" b="42057"/>
          <a:stretch>
            <a:fillRect/>
          </a:stretch>
        </p:blipFill>
        <p:spPr>
          <a:xfrm rot="14349898">
            <a:off x="9763828" y="-1049132"/>
            <a:ext cx="2116186" cy="2584554"/>
          </a:xfrm>
          <a:custGeom>
            <a:avLst/>
            <a:gdLst>
              <a:gd name="connsiteX0" fmla="*/ 2116186 w 2116186"/>
              <a:gd name="connsiteY0" fmla="*/ 0 h 2584554"/>
              <a:gd name="connsiteX1" fmla="*/ 573341 w 2116186"/>
              <a:gd name="connsiteY1" fmla="*/ 2584554 h 2584554"/>
              <a:gd name="connsiteX2" fmla="*/ 0 w 2116186"/>
              <a:gd name="connsiteY2" fmla="*/ 2242298 h 2584554"/>
              <a:gd name="connsiteX3" fmla="*/ 1338536 w 2116186"/>
              <a:gd name="connsiteY3" fmla="*/ 0 h 2584554"/>
            </a:gdLst>
            <a:ahLst/>
            <a:cxnLst>
              <a:cxn ang="0">
                <a:pos x="connsiteX0" y="connsiteY0"/>
              </a:cxn>
              <a:cxn ang="0">
                <a:pos x="connsiteX1" y="connsiteY1"/>
              </a:cxn>
              <a:cxn ang="0">
                <a:pos x="connsiteX2" y="connsiteY2"/>
              </a:cxn>
              <a:cxn ang="0">
                <a:pos x="connsiteX3" y="connsiteY3"/>
              </a:cxn>
            </a:cxnLst>
            <a:rect l="l" t="t" r="r" b="b"/>
            <a:pathLst>
              <a:path w="2116186" h="2584554">
                <a:moveTo>
                  <a:pt x="2116186" y="0"/>
                </a:moveTo>
                <a:lnTo>
                  <a:pt x="573341" y="2584554"/>
                </a:lnTo>
                <a:lnTo>
                  <a:pt x="0" y="2242298"/>
                </a:lnTo>
                <a:lnTo>
                  <a:pt x="1338536" y="0"/>
                </a:lnTo>
                <a:close/>
              </a:path>
            </a:pathLst>
          </a:custGeom>
        </p:spPr>
      </p:pic>
      <p:pic>
        <p:nvPicPr>
          <p:cNvPr id="21" name="Imagen 20">
            <a:extLst>
              <a:ext uri="{FF2B5EF4-FFF2-40B4-BE49-F238E27FC236}">
                <a16:creationId xmlns:a16="http://schemas.microsoft.com/office/drawing/2014/main" id="{FDD0339F-CC09-4A17-B2DF-EA7AFB41E3AF}"/>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5228" b="25023"/>
          <a:stretch/>
        </p:blipFill>
        <p:spPr>
          <a:xfrm>
            <a:off x="72000" y="-36000"/>
            <a:ext cx="2160000" cy="760077"/>
          </a:xfrm>
          <a:prstGeom prst="rect">
            <a:avLst/>
          </a:prstGeom>
        </p:spPr>
      </p:pic>
    </p:spTree>
    <p:extLst>
      <p:ext uri="{BB962C8B-B14F-4D97-AF65-F5344CB8AC3E}">
        <p14:creationId xmlns:p14="http://schemas.microsoft.com/office/powerpoint/2010/main" val="345361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CE0BA"/>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FEC7A5-1882-4BD2-A5F6-ED77B2CE4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9E5C741C-4F40-4FC9-B4D8-2A5862FA7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2A65E-CEAC-4ADD-BFB3-A84B8A6B1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B10A1-7DF7-46C0-9FFC-D13F8976F54F}" type="datetime1">
              <a:rPr lang="es-ES" smtClean="0"/>
              <a:t>08/05/2023</a:t>
            </a:fld>
            <a:endParaRPr lang="es-ES"/>
          </a:p>
        </p:txBody>
      </p:sp>
      <p:sp>
        <p:nvSpPr>
          <p:cNvPr id="5" name="Marcador de pie de página 4">
            <a:extLst>
              <a:ext uri="{FF2B5EF4-FFF2-40B4-BE49-F238E27FC236}">
                <a16:creationId xmlns:a16="http://schemas.microsoft.com/office/drawing/2014/main" id="{CB81C73D-EA2D-475C-AC8D-26DFAC6E77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BFC4758-1827-4397-A40E-D02506126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AB922-E1E2-4F7C-A153-BD439AB73D76}" type="slidenum">
              <a:rPr lang="es-ES" smtClean="0"/>
              <a:t>‹Nº›</a:t>
            </a:fld>
            <a:endParaRPr lang="es-ES"/>
          </a:p>
        </p:txBody>
      </p:sp>
    </p:spTree>
    <p:extLst>
      <p:ext uri="{BB962C8B-B14F-4D97-AF65-F5344CB8AC3E}">
        <p14:creationId xmlns:p14="http://schemas.microsoft.com/office/powerpoint/2010/main" val="1884994820"/>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9" r:id="rId3"/>
    <p:sldLayoutId id="2147483690" r:id="rId4"/>
    <p:sldLayoutId id="2147483693" r:id="rId5"/>
    <p:sldLayoutId id="2147483691" r:id="rId6"/>
    <p:sldLayoutId id="2147483663" r:id="rId7"/>
    <p:sldLayoutId id="2147483661" r:id="rId8"/>
    <p:sldLayoutId id="2147483678" r:id="rId9"/>
    <p:sldLayoutId id="2147483667" r:id="rId10"/>
    <p:sldLayoutId id="2147483686" r:id="rId11"/>
    <p:sldLayoutId id="2147483682" r:id="rId12"/>
    <p:sldLayoutId id="2147483672" r:id="rId13"/>
    <p:sldLayoutId id="2147483680" r:id="rId14"/>
    <p:sldLayoutId id="2147483683" r:id="rId15"/>
    <p:sldLayoutId id="2147483675" r:id="rId16"/>
    <p:sldLayoutId id="2147483677" r:id="rId17"/>
    <p:sldLayoutId id="2147483665" r:id="rId18"/>
    <p:sldLayoutId id="2147483679" r:id="rId19"/>
    <p:sldLayoutId id="2147483668" r:id="rId20"/>
    <p:sldLayoutId id="2147483670" r:id="rId21"/>
    <p:sldLayoutId id="2147483694" r:id="rId22"/>
    <p:sldLayoutId id="2147483695" r:id="rId2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EB9FF83-FCED-490A-93DE-85A549BF9AF9}"/>
              </a:ext>
            </a:extLst>
          </p:cNvPr>
          <p:cNvSpPr>
            <a:spLocks noGrp="1"/>
          </p:cNvSpPr>
          <p:nvPr>
            <p:ph type="body" sz="quarter" idx="15"/>
          </p:nvPr>
        </p:nvSpPr>
        <p:spPr/>
        <p:txBody>
          <a:bodyPr/>
          <a:lstStyle/>
          <a:p>
            <a:r>
              <a:rPr lang="es-ES" sz="4400"/>
              <a:t>Project Overview</a:t>
            </a:r>
          </a:p>
        </p:txBody>
      </p:sp>
      <p:sp>
        <p:nvSpPr>
          <p:cNvPr id="4" name="Marcador de posición de imagen 3">
            <a:extLst>
              <a:ext uri="{FF2B5EF4-FFF2-40B4-BE49-F238E27FC236}">
                <a16:creationId xmlns:a16="http://schemas.microsoft.com/office/drawing/2014/main" id="{9F8952E9-BE1D-471D-B8F5-CC07E3DE31EF}"/>
              </a:ext>
            </a:extLst>
          </p:cNvPr>
          <p:cNvSpPr>
            <a:spLocks noGrp="1"/>
          </p:cNvSpPr>
          <p:nvPr>
            <p:ph type="pic" sz="quarter" idx="13"/>
          </p:nvPr>
        </p:nvSpPr>
        <p:spPr/>
      </p:sp>
      <p:sp>
        <p:nvSpPr>
          <p:cNvPr id="5" name="Marcador de texto 4">
            <a:extLst>
              <a:ext uri="{FF2B5EF4-FFF2-40B4-BE49-F238E27FC236}">
                <a16:creationId xmlns:a16="http://schemas.microsoft.com/office/drawing/2014/main" id="{55E6625D-3294-47A1-9DDB-67B101459D36}"/>
              </a:ext>
            </a:extLst>
          </p:cNvPr>
          <p:cNvSpPr>
            <a:spLocks noGrp="1"/>
          </p:cNvSpPr>
          <p:nvPr>
            <p:ph type="body" sz="quarter" idx="20"/>
          </p:nvPr>
        </p:nvSpPr>
        <p:spPr/>
        <p:txBody>
          <a:bodyPr/>
          <a:lstStyle/>
          <a:p>
            <a:endParaRPr lang="es-ES"/>
          </a:p>
        </p:txBody>
      </p:sp>
      <p:sp>
        <p:nvSpPr>
          <p:cNvPr id="6" name="Marcador de texto 5">
            <a:extLst>
              <a:ext uri="{FF2B5EF4-FFF2-40B4-BE49-F238E27FC236}">
                <a16:creationId xmlns:a16="http://schemas.microsoft.com/office/drawing/2014/main" id="{4F627BC0-DEBD-473D-AEB1-2627D57054F6}"/>
              </a:ext>
            </a:extLst>
          </p:cNvPr>
          <p:cNvSpPr>
            <a:spLocks noGrp="1"/>
          </p:cNvSpPr>
          <p:nvPr>
            <p:ph type="body" sz="quarter" idx="21"/>
          </p:nvPr>
        </p:nvSpPr>
        <p:spPr/>
        <p:txBody>
          <a:bodyPr/>
          <a:lstStyle/>
          <a:p>
            <a:endParaRPr lang="es-ES"/>
          </a:p>
        </p:txBody>
      </p:sp>
      <p:sp>
        <p:nvSpPr>
          <p:cNvPr id="7" name="Marcador de texto 6">
            <a:extLst>
              <a:ext uri="{FF2B5EF4-FFF2-40B4-BE49-F238E27FC236}">
                <a16:creationId xmlns:a16="http://schemas.microsoft.com/office/drawing/2014/main" id="{37571525-A183-40E4-B873-4FB48F090AF6}"/>
              </a:ext>
            </a:extLst>
          </p:cNvPr>
          <p:cNvSpPr>
            <a:spLocks noGrp="1"/>
          </p:cNvSpPr>
          <p:nvPr>
            <p:ph type="body" sz="quarter" idx="22"/>
          </p:nvPr>
        </p:nvSpPr>
        <p:spPr/>
        <p:txBody>
          <a:bodyPr/>
          <a:lstStyle/>
          <a:p>
            <a:endParaRPr lang="es-ES"/>
          </a:p>
        </p:txBody>
      </p:sp>
      <p:sp>
        <p:nvSpPr>
          <p:cNvPr id="8" name="Marcador de texto 7">
            <a:extLst>
              <a:ext uri="{FF2B5EF4-FFF2-40B4-BE49-F238E27FC236}">
                <a16:creationId xmlns:a16="http://schemas.microsoft.com/office/drawing/2014/main" id="{5D50F6AF-B1FC-4FB6-9FFA-608213A545D9}"/>
              </a:ext>
            </a:extLst>
          </p:cNvPr>
          <p:cNvSpPr>
            <a:spLocks noGrp="1"/>
          </p:cNvSpPr>
          <p:nvPr>
            <p:ph type="body" sz="quarter" idx="23"/>
          </p:nvPr>
        </p:nvSpPr>
        <p:spPr/>
        <p:txBody>
          <a:bodyPr/>
          <a:lstStyle/>
          <a:p>
            <a:endParaRPr lang="es-ES"/>
          </a:p>
        </p:txBody>
      </p:sp>
    </p:spTree>
    <p:extLst>
      <p:ext uri="{BB962C8B-B14F-4D97-AF65-F5344CB8AC3E}">
        <p14:creationId xmlns:p14="http://schemas.microsoft.com/office/powerpoint/2010/main" val="372788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682FF23-EEBC-46BB-A353-9578B13A463A}"/>
              </a:ext>
            </a:extLst>
          </p:cNvPr>
          <p:cNvSpPr>
            <a:spLocks noGrp="1"/>
          </p:cNvSpPr>
          <p:nvPr>
            <p:ph type="body" sz="quarter" idx="14"/>
          </p:nvPr>
        </p:nvSpPr>
        <p:spPr/>
        <p:txBody>
          <a:bodyPr/>
          <a:lstStyle/>
          <a:p>
            <a:r>
              <a:rPr lang="es-ES"/>
              <a:t>2</a:t>
            </a:r>
          </a:p>
        </p:txBody>
      </p:sp>
      <p:sp>
        <p:nvSpPr>
          <p:cNvPr id="4" name="Marcador de texto 3">
            <a:extLst>
              <a:ext uri="{FF2B5EF4-FFF2-40B4-BE49-F238E27FC236}">
                <a16:creationId xmlns:a16="http://schemas.microsoft.com/office/drawing/2014/main" id="{29F71625-F0F4-407A-86A3-FAAB48EB9E07}"/>
              </a:ext>
            </a:extLst>
          </p:cNvPr>
          <p:cNvSpPr>
            <a:spLocks noGrp="1"/>
          </p:cNvSpPr>
          <p:nvPr>
            <p:ph type="body" sz="quarter" idx="17"/>
          </p:nvPr>
        </p:nvSpPr>
        <p:spPr/>
        <p:txBody>
          <a:bodyPr anchor="ctr"/>
          <a:lstStyle/>
          <a:p>
            <a:r>
              <a:rPr lang="es-ES" sz="3600">
                <a:solidFill>
                  <a:schemeClr val="accent3"/>
                </a:solidFill>
              </a:rPr>
              <a:t>Objectives</a:t>
            </a:r>
          </a:p>
        </p:txBody>
      </p:sp>
      <p:sp>
        <p:nvSpPr>
          <p:cNvPr id="5" name="Marcador de texto 4">
            <a:extLst>
              <a:ext uri="{FF2B5EF4-FFF2-40B4-BE49-F238E27FC236}">
                <a16:creationId xmlns:a16="http://schemas.microsoft.com/office/drawing/2014/main" id="{5D8A05D4-8360-4B35-BDF2-7FC401B9C94B}"/>
              </a:ext>
            </a:extLst>
          </p:cNvPr>
          <p:cNvSpPr>
            <a:spLocks noGrp="1"/>
          </p:cNvSpPr>
          <p:nvPr>
            <p:ph type="body" sz="quarter" idx="18"/>
          </p:nvPr>
        </p:nvSpPr>
        <p:spPr>
          <a:xfrm>
            <a:off x="849763" y="1728000"/>
            <a:ext cx="5220000" cy="4428000"/>
          </a:xfrm>
        </p:spPr>
        <p:txBody>
          <a:bodyPr/>
          <a:lstStyle/>
          <a:p>
            <a:pPr fontAlgn="base"/>
            <a:r>
              <a:rPr lang="en-US" sz="4400">
                <a:solidFill>
                  <a:schemeClr val="accent1"/>
                </a:solidFill>
                <a:effectLst>
                  <a:outerShdw blurRad="38100" dist="38100" dir="2700000" algn="tl">
                    <a:srgbClr val="000000">
                      <a:alpha val="43137"/>
                    </a:srgbClr>
                  </a:outerShdw>
                </a:effectLst>
              </a:rPr>
              <a:t>OBJECTIVE 4</a:t>
            </a:r>
          </a:p>
          <a:p>
            <a:pPr marL="285750" indent="-285750" fontAlgn="base">
              <a:buBlip>
                <a:blip r:embed="rId2"/>
              </a:buBlip>
            </a:pPr>
            <a:r>
              <a:rPr lang="en-US">
                <a:solidFill>
                  <a:schemeClr val="accent3"/>
                </a:solidFill>
              </a:rPr>
              <a:t>Provide a suite of </a:t>
            </a:r>
            <a:r>
              <a:rPr lang="en-US">
                <a:solidFill>
                  <a:schemeClr val="accent1"/>
                </a:solidFill>
                <a:effectLst>
                  <a:outerShdw blurRad="38100" dist="38100" dir="2700000" algn="tl">
                    <a:srgbClr val="000000">
                      <a:alpha val="43137"/>
                    </a:srgbClr>
                  </a:outerShdw>
                </a:effectLst>
              </a:rPr>
              <a:t>novel UAV - enabled AI applications</a:t>
            </a:r>
            <a:r>
              <a:rPr lang="en-US">
                <a:solidFill>
                  <a:schemeClr val="accent3"/>
                </a:solidFill>
              </a:rPr>
              <a:t> and tools for sustainable agriculture, forestry, livestock ecosystems and rural area services</a:t>
            </a:r>
          </a:p>
        </p:txBody>
      </p:sp>
      <p:sp>
        <p:nvSpPr>
          <p:cNvPr id="6" name="Marcador de fecha 5">
            <a:extLst>
              <a:ext uri="{FF2B5EF4-FFF2-40B4-BE49-F238E27FC236}">
                <a16:creationId xmlns:a16="http://schemas.microsoft.com/office/drawing/2014/main" id="{2ED64F06-B160-4382-A468-BBAF143C28EC}"/>
              </a:ext>
            </a:extLst>
          </p:cNvPr>
          <p:cNvSpPr>
            <a:spLocks noGrp="1"/>
          </p:cNvSpPr>
          <p:nvPr>
            <p:ph type="dt" sz="half" idx="21"/>
          </p:nvPr>
        </p:nvSpPr>
        <p:spPr/>
        <p:txBody>
          <a:bodyPr/>
          <a:lstStyle/>
          <a:p>
            <a:r>
              <a:rPr lang="en-US"/>
              <a:t>Date</a:t>
            </a:r>
            <a:endParaRPr lang="en-US" dirty="0"/>
          </a:p>
        </p:txBody>
      </p:sp>
      <p:sp>
        <p:nvSpPr>
          <p:cNvPr id="7" name="Marcador de pie de página 6">
            <a:extLst>
              <a:ext uri="{FF2B5EF4-FFF2-40B4-BE49-F238E27FC236}">
                <a16:creationId xmlns:a16="http://schemas.microsoft.com/office/drawing/2014/main" id="{EE3A1BC7-65F1-4FD6-9C8E-3079CE9BFDEF}"/>
              </a:ext>
            </a:extLst>
          </p:cNvPr>
          <p:cNvSpPr>
            <a:spLocks noGrp="1"/>
          </p:cNvSpPr>
          <p:nvPr>
            <p:ph type="ftr" sz="quarter" idx="22"/>
          </p:nvPr>
        </p:nvSpPr>
        <p:spPr/>
        <p:txBody>
          <a:bodyPr/>
          <a:lstStyle/>
          <a:p>
            <a:r>
              <a:rPr lang="en-US"/>
              <a:t>Name of event</a:t>
            </a:r>
            <a:endParaRPr lang="en-US" dirty="0"/>
          </a:p>
        </p:txBody>
      </p:sp>
      <p:pic>
        <p:nvPicPr>
          <p:cNvPr id="8" name="Picture 60">
            <a:extLst>
              <a:ext uri="{FF2B5EF4-FFF2-40B4-BE49-F238E27FC236}">
                <a16:creationId xmlns:a16="http://schemas.microsoft.com/office/drawing/2014/main" id="{521538A7-33D7-4664-94CB-68C0652C45BA}"/>
              </a:ext>
            </a:extLst>
          </p:cNvPr>
          <p:cNvPicPr>
            <a:picLocks noChangeAspect="1"/>
          </p:cNvPicPr>
          <p:nvPr/>
        </p:nvPicPr>
        <p:blipFill>
          <a:blip r:embed="rId3"/>
          <a:stretch>
            <a:fillRect/>
          </a:stretch>
        </p:blipFill>
        <p:spPr>
          <a:xfrm>
            <a:off x="6373053" y="1322752"/>
            <a:ext cx="5094223" cy="4833248"/>
          </a:xfrm>
          <a:prstGeom prst="rect">
            <a:avLst/>
          </a:prstGeom>
        </p:spPr>
      </p:pic>
    </p:spTree>
    <p:extLst>
      <p:ext uri="{BB962C8B-B14F-4D97-AF65-F5344CB8AC3E}">
        <p14:creationId xmlns:p14="http://schemas.microsoft.com/office/powerpoint/2010/main" val="257453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815FEF2-8589-4A9C-9643-D929CB37010D}"/>
              </a:ext>
            </a:extLst>
          </p:cNvPr>
          <p:cNvSpPr>
            <a:spLocks noGrp="1"/>
          </p:cNvSpPr>
          <p:nvPr>
            <p:ph type="body" sz="quarter" idx="13"/>
          </p:nvPr>
        </p:nvSpPr>
        <p:spPr/>
        <p:txBody>
          <a:bodyPr anchor="ctr"/>
          <a:lstStyle/>
          <a:p>
            <a:r>
              <a:rPr lang="es-ES" sz="4400"/>
              <a:t>Approach</a:t>
            </a:r>
          </a:p>
        </p:txBody>
      </p:sp>
      <p:sp>
        <p:nvSpPr>
          <p:cNvPr id="3" name="Marcador de texto 2">
            <a:extLst>
              <a:ext uri="{FF2B5EF4-FFF2-40B4-BE49-F238E27FC236}">
                <a16:creationId xmlns:a16="http://schemas.microsoft.com/office/drawing/2014/main" id="{A8A47D03-6A58-42BC-9BC8-824D54C53D0A}"/>
              </a:ext>
            </a:extLst>
          </p:cNvPr>
          <p:cNvSpPr>
            <a:spLocks noGrp="1"/>
          </p:cNvSpPr>
          <p:nvPr>
            <p:ph type="body" sz="quarter" idx="14"/>
          </p:nvPr>
        </p:nvSpPr>
        <p:spPr/>
        <p:txBody>
          <a:bodyPr/>
          <a:lstStyle/>
          <a:p>
            <a:r>
              <a:rPr lang="es-ES"/>
              <a:t>3</a:t>
            </a:r>
          </a:p>
        </p:txBody>
      </p:sp>
      <p:sp>
        <p:nvSpPr>
          <p:cNvPr id="5" name="Marcador de fecha 4">
            <a:extLst>
              <a:ext uri="{FF2B5EF4-FFF2-40B4-BE49-F238E27FC236}">
                <a16:creationId xmlns:a16="http://schemas.microsoft.com/office/drawing/2014/main" id="{38079DD5-AC87-4A0C-8867-D9E6864D29E9}"/>
              </a:ext>
            </a:extLst>
          </p:cNvPr>
          <p:cNvSpPr>
            <a:spLocks noGrp="1"/>
          </p:cNvSpPr>
          <p:nvPr>
            <p:ph type="dt" sz="half" idx="21"/>
          </p:nvPr>
        </p:nvSpPr>
        <p:spPr/>
        <p:txBody>
          <a:bodyPr/>
          <a:lstStyle/>
          <a:p>
            <a:r>
              <a:rPr lang="en-US"/>
              <a:t>Date</a:t>
            </a:r>
            <a:endParaRPr lang="en-US" dirty="0"/>
          </a:p>
        </p:txBody>
      </p:sp>
      <p:sp>
        <p:nvSpPr>
          <p:cNvPr id="6" name="Marcador de pie de página 5">
            <a:extLst>
              <a:ext uri="{FF2B5EF4-FFF2-40B4-BE49-F238E27FC236}">
                <a16:creationId xmlns:a16="http://schemas.microsoft.com/office/drawing/2014/main" id="{435080EB-6AB1-4E92-9447-32AF5D7DE7FB}"/>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204154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7B0D4C81-3DE4-4610-8489-5D9C9AA29CBD}"/>
              </a:ext>
            </a:extLst>
          </p:cNvPr>
          <p:cNvSpPr>
            <a:spLocks noGrp="1"/>
          </p:cNvSpPr>
          <p:nvPr>
            <p:ph type="dt" sz="half" idx="21"/>
          </p:nvPr>
        </p:nvSpPr>
        <p:spPr/>
        <p:txBody>
          <a:bodyPr/>
          <a:lstStyle/>
          <a:p>
            <a:r>
              <a:rPr lang="en-US"/>
              <a:t>Date</a:t>
            </a:r>
            <a:endParaRPr lang="en-US" dirty="0"/>
          </a:p>
        </p:txBody>
      </p:sp>
      <p:sp>
        <p:nvSpPr>
          <p:cNvPr id="6" name="Marcador de pie de página 5">
            <a:extLst>
              <a:ext uri="{FF2B5EF4-FFF2-40B4-BE49-F238E27FC236}">
                <a16:creationId xmlns:a16="http://schemas.microsoft.com/office/drawing/2014/main" id="{C60C4205-63F6-4834-8A29-DDC909836AB0}"/>
              </a:ext>
            </a:extLst>
          </p:cNvPr>
          <p:cNvSpPr>
            <a:spLocks noGrp="1"/>
          </p:cNvSpPr>
          <p:nvPr>
            <p:ph type="ftr" sz="quarter" idx="22"/>
          </p:nvPr>
        </p:nvSpPr>
        <p:spPr/>
        <p:txBody>
          <a:bodyPr/>
          <a:lstStyle/>
          <a:p>
            <a:r>
              <a:rPr lang="en-US"/>
              <a:t>Name of event</a:t>
            </a:r>
            <a:endParaRPr lang="en-US" dirty="0"/>
          </a:p>
        </p:txBody>
      </p:sp>
      <p:sp>
        <p:nvSpPr>
          <p:cNvPr id="7" name="Marcador de texto 6">
            <a:extLst>
              <a:ext uri="{FF2B5EF4-FFF2-40B4-BE49-F238E27FC236}">
                <a16:creationId xmlns:a16="http://schemas.microsoft.com/office/drawing/2014/main" id="{E4B5E9B2-962D-4EA8-B274-437B3D96D632}"/>
              </a:ext>
            </a:extLst>
          </p:cNvPr>
          <p:cNvSpPr>
            <a:spLocks noGrp="1"/>
          </p:cNvSpPr>
          <p:nvPr>
            <p:ph type="body" sz="quarter" idx="23"/>
          </p:nvPr>
        </p:nvSpPr>
        <p:spPr/>
        <p:txBody>
          <a:bodyPr anchor="ctr"/>
          <a:lstStyle/>
          <a:p>
            <a:r>
              <a:rPr lang="es-ES" sz="3600"/>
              <a:t>Agriculture</a:t>
            </a:r>
          </a:p>
        </p:txBody>
      </p:sp>
      <p:sp>
        <p:nvSpPr>
          <p:cNvPr id="8" name="Marcador de texto 7">
            <a:extLst>
              <a:ext uri="{FF2B5EF4-FFF2-40B4-BE49-F238E27FC236}">
                <a16:creationId xmlns:a16="http://schemas.microsoft.com/office/drawing/2014/main" id="{61AFE87F-5AA0-4FC8-B1A8-17CC65369F94}"/>
              </a:ext>
            </a:extLst>
          </p:cNvPr>
          <p:cNvSpPr>
            <a:spLocks noGrp="1"/>
          </p:cNvSpPr>
          <p:nvPr>
            <p:ph type="body" sz="quarter" idx="24"/>
          </p:nvPr>
        </p:nvSpPr>
        <p:spPr/>
        <p:txBody>
          <a:bodyPr anchor="ctr"/>
          <a:lstStyle/>
          <a:p>
            <a:r>
              <a:rPr lang="es-ES" sz="3600"/>
              <a:t>Livestock</a:t>
            </a:r>
          </a:p>
        </p:txBody>
      </p:sp>
      <p:sp>
        <p:nvSpPr>
          <p:cNvPr id="9" name="Marcador de texto 8">
            <a:extLst>
              <a:ext uri="{FF2B5EF4-FFF2-40B4-BE49-F238E27FC236}">
                <a16:creationId xmlns:a16="http://schemas.microsoft.com/office/drawing/2014/main" id="{1B7AA4B7-1A94-4EBC-9530-78CDF2BC0F73}"/>
              </a:ext>
            </a:extLst>
          </p:cNvPr>
          <p:cNvSpPr>
            <a:spLocks noGrp="1"/>
          </p:cNvSpPr>
          <p:nvPr>
            <p:ph type="body" sz="quarter" idx="25"/>
          </p:nvPr>
        </p:nvSpPr>
        <p:spPr/>
        <p:txBody>
          <a:bodyPr anchor="ctr"/>
          <a:lstStyle/>
          <a:p>
            <a:r>
              <a:rPr lang="es-ES" sz="3600"/>
              <a:t>Forestry</a:t>
            </a:r>
            <a:endParaRPr lang="es-ES" sz="4400"/>
          </a:p>
        </p:txBody>
      </p:sp>
      <p:sp>
        <p:nvSpPr>
          <p:cNvPr id="10" name="Marcador de texto 9">
            <a:extLst>
              <a:ext uri="{FF2B5EF4-FFF2-40B4-BE49-F238E27FC236}">
                <a16:creationId xmlns:a16="http://schemas.microsoft.com/office/drawing/2014/main" id="{236E24AC-2370-4903-B774-2329A96A833F}"/>
              </a:ext>
            </a:extLst>
          </p:cNvPr>
          <p:cNvSpPr>
            <a:spLocks noGrp="1"/>
          </p:cNvSpPr>
          <p:nvPr>
            <p:ph type="body" sz="quarter" idx="26"/>
          </p:nvPr>
        </p:nvSpPr>
        <p:spPr/>
        <p:txBody>
          <a:bodyPr/>
          <a:lstStyle/>
          <a:p>
            <a:pPr marL="342900" indent="-342900">
              <a:buBlip>
                <a:blip r:embed="rId2"/>
              </a:buBlip>
            </a:pPr>
            <a:r>
              <a:rPr lang="en-US" sz="2000">
                <a:solidFill>
                  <a:schemeClr val="tx1"/>
                </a:solidFill>
              </a:rPr>
              <a:t>CO</a:t>
            </a:r>
            <a:r>
              <a:rPr lang="en-US" sz="2000" baseline="-25000">
                <a:solidFill>
                  <a:schemeClr val="tx1"/>
                </a:solidFill>
              </a:rPr>
              <a:t>2</a:t>
            </a:r>
            <a:r>
              <a:rPr lang="en-US" sz="2000">
                <a:solidFill>
                  <a:schemeClr val="tx1"/>
                </a:solidFill>
              </a:rPr>
              <a:t> sequestration and biomass estimation</a:t>
            </a:r>
          </a:p>
          <a:p>
            <a:pPr marL="342900" indent="-342900">
              <a:buBlip>
                <a:blip r:embed="rId2"/>
              </a:buBlip>
            </a:pPr>
            <a:r>
              <a:rPr lang="en-US" sz="2000">
                <a:solidFill>
                  <a:schemeClr val="tx1"/>
                </a:solidFill>
              </a:rPr>
              <a:t>Irrigation and water stress monitoring and management</a:t>
            </a:r>
          </a:p>
          <a:p>
            <a:endParaRPr lang="es-ES" sz="1600"/>
          </a:p>
        </p:txBody>
      </p:sp>
      <p:sp>
        <p:nvSpPr>
          <p:cNvPr id="11" name="Marcador de texto 10">
            <a:extLst>
              <a:ext uri="{FF2B5EF4-FFF2-40B4-BE49-F238E27FC236}">
                <a16:creationId xmlns:a16="http://schemas.microsoft.com/office/drawing/2014/main" id="{8B05EE52-BD93-437B-BFB9-58F9E16F5FAF}"/>
              </a:ext>
            </a:extLst>
          </p:cNvPr>
          <p:cNvSpPr>
            <a:spLocks noGrp="1"/>
          </p:cNvSpPr>
          <p:nvPr>
            <p:ph type="body" sz="quarter" idx="27"/>
          </p:nvPr>
        </p:nvSpPr>
        <p:spPr/>
        <p:txBody>
          <a:bodyPr/>
          <a:lstStyle/>
          <a:p>
            <a:pPr marL="342900" indent="-342900">
              <a:buBlip>
                <a:blip r:embed="rId2"/>
              </a:buBlip>
            </a:pPr>
            <a:r>
              <a:rPr lang="en-US" sz="2000">
                <a:solidFill>
                  <a:schemeClr val="tx1"/>
                </a:solidFill>
              </a:rPr>
              <a:t>Behavioural analysis and protection of livestock</a:t>
            </a:r>
          </a:p>
          <a:p>
            <a:pPr marL="342900" indent="-342900">
              <a:buBlip>
                <a:blip r:embed="rId2"/>
              </a:buBlip>
            </a:pPr>
            <a:r>
              <a:rPr lang="en-US" sz="2000">
                <a:solidFill>
                  <a:schemeClr val="tx1"/>
                </a:solidFill>
              </a:rPr>
              <a:t>Early and non-intrusive lameness detection</a:t>
            </a:r>
            <a:endParaRPr lang="es-ES" sz="2000">
              <a:solidFill>
                <a:schemeClr val="tx1"/>
              </a:solidFill>
            </a:endParaRPr>
          </a:p>
        </p:txBody>
      </p:sp>
      <p:sp>
        <p:nvSpPr>
          <p:cNvPr id="12" name="Marcador de texto 11">
            <a:extLst>
              <a:ext uri="{FF2B5EF4-FFF2-40B4-BE49-F238E27FC236}">
                <a16:creationId xmlns:a16="http://schemas.microsoft.com/office/drawing/2014/main" id="{AF46D5D0-38EA-4209-8D08-FEE9E682BFF0}"/>
              </a:ext>
            </a:extLst>
          </p:cNvPr>
          <p:cNvSpPr>
            <a:spLocks noGrp="1"/>
          </p:cNvSpPr>
          <p:nvPr>
            <p:ph type="body" sz="quarter" idx="28"/>
          </p:nvPr>
        </p:nvSpPr>
        <p:spPr/>
        <p:txBody>
          <a:bodyPr/>
          <a:lstStyle/>
          <a:p>
            <a:pPr marL="342900" indent="-342900">
              <a:buBlip>
                <a:blip r:embed="rId2"/>
              </a:buBlip>
            </a:pPr>
            <a:r>
              <a:rPr lang="en-US" sz="2000">
                <a:solidFill>
                  <a:schemeClr val="tx1"/>
                </a:solidFill>
              </a:rPr>
              <a:t>Plant health assessment toolkit</a:t>
            </a:r>
          </a:p>
          <a:p>
            <a:pPr marL="342900" indent="-342900">
              <a:buBlip>
                <a:blip r:embed="rId2"/>
              </a:buBlip>
            </a:pPr>
            <a:r>
              <a:rPr lang="en-US" sz="2000">
                <a:solidFill>
                  <a:schemeClr val="tx1"/>
                </a:solidFill>
              </a:rPr>
              <a:t>Selective spraying application for low-risk fertilization and forest health protection</a:t>
            </a:r>
            <a:endParaRPr lang="es-ES" sz="2000">
              <a:solidFill>
                <a:schemeClr val="tx1"/>
              </a:solidFill>
            </a:endParaRPr>
          </a:p>
          <a:p>
            <a:endParaRPr lang="es-ES" sz="1600"/>
          </a:p>
        </p:txBody>
      </p:sp>
      <p:pic>
        <p:nvPicPr>
          <p:cNvPr id="26" name="Marcador de posición de imagen 25">
            <a:extLst>
              <a:ext uri="{FF2B5EF4-FFF2-40B4-BE49-F238E27FC236}">
                <a16:creationId xmlns:a16="http://schemas.microsoft.com/office/drawing/2014/main" id="{547563F2-1959-4393-8B7E-A591CE71263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57" b="857"/>
          <a:stretch>
            <a:fillRect/>
          </a:stretch>
        </p:blipFill>
        <p:spPr/>
      </p:pic>
      <p:pic>
        <p:nvPicPr>
          <p:cNvPr id="28" name="Marcador de posición de imagen 27">
            <a:extLst>
              <a:ext uri="{FF2B5EF4-FFF2-40B4-BE49-F238E27FC236}">
                <a16:creationId xmlns:a16="http://schemas.microsoft.com/office/drawing/2014/main" id="{E72B95B7-E40A-4BAA-847B-668FEC2056B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805" b="805"/>
          <a:stretch>
            <a:fillRect/>
          </a:stretch>
        </p:blipFill>
        <p:spPr/>
      </p:pic>
      <p:pic>
        <p:nvPicPr>
          <p:cNvPr id="30" name="Marcador de posición de imagen 29">
            <a:extLst>
              <a:ext uri="{FF2B5EF4-FFF2-40B4-BE49-F238E27FC236}">
                <a16:creationId xmlns:a16="http://schemas.microsoft.com/office/drawing/2014/main" id="{8589B0CB-A508-4EA7-90CC-B429C0D1B56A}"/>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751" b="751"/>
          <a:stretch>
            <a:fillRect/>
          </a:stretch>
        </p:blipFill>
        <p:spPr/>
      </p:pic>
    </p:spTree>
    <p:extLst>
      <p:ext uri="{BB962C8B-B14F-4D97-AF65-F5344CB8AC3E}">
        <p14:creationId xmlns:p14="http://schemas.microsoft.com/office/powerpoint/2010/main" val="85731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0E0799A-B8B4-466C-8165-FEF51A33672D}"/>
              </a:ext>
            </a:extLst>
          </p:cNvPr>
          <p:cNvSpPr>
            <a:spLocks noGrp="1"/>
          </p:cNvSpPr>
          <p:nvPr>
            <p:ph type="body" sz="quarter" idx="14"/>
          </p:nvPr>
        </p:nvSpPr>
        <p:spPr/>
        <p:txBody>
          <a:bodyPr/>
          <a:lstStyle/>
          <a:p>
            <a:r>
              <a:rPr lang="es-ES"/>
              <a:t>4</a:t>
            </a:r>
          </a:p>
        </p:txBody>
      </p:sp>
      <p:sp>
        <p:nvSpPr>
          <p:cNvPr id="5" name="Marcador de fecha 4">
            <a:extLst>
              <a:ext uri="{FF2B5EF4-FFF2-40B4-BE49-F238E27FC236}">
                <a16:creationId xmlns:a16="http://schemas.microsoft.com/office/drawing/2014/main" id="{5100A540-610E-4039-89CB-DA449D70FD36}"/>
              </a:ext>
            </a:extLst>
          </p:cNvPr>
          <p:cNvSpPr>
            <a:spLocks noGrp="1"/>
          </p:cNvSpPr>
          <p:nvPr>
            <p:ph type="dt" sz="half" idx="21"/>
          </p:nvPr>
        </p:nvSpPr>
        <p:spPr/>
        <p:txBody>
          <a:bodyPr/>
          <a:lstStyle/>
          <a:p>
            <a:r>
              <a:rPr lang="en-US"/>
              <a:t>Date</a:t>
            </a:r>
            <a:endParaRPr lang="en-US" dirty="0"/>
          </a:p>
        </p:txBody>
      </p:sp>
      <p:sp>
        <p:nvSpPr>
          <p:cNvPr id="6" name="Marcador de pie de página 5">
            <a:extLst>
              <a:ext uri="{FF2B5EF4-FFF2-40B4-BE49-F238E27FC236}">
                <a16:creationId xmlns:a16="http://schemas.microsoft.com/office/drawing/2014/main" id="{F708B0EC-FEFD-4BD6-9AE1-8A3DEEB7EAF1}"/>
              </a:ext>
            </a:extLst>
          </p:cNvPr>
          <p:cNvSpPr>
            <a:spLocks noGrp="1"/>
          </p:cNvSpPr>
          <p:nvPr>
            <p:ph type="ftr" sz="quarter" idx="22"/>
          </p:nvPr>
        </p:nvSpPr>
        <p:spPr/>
        <p:txBody>
          <a:bodyPr/>
          <a:lstStyle/>
          <a:p>
            <a:r>
              <a:rPr lang="en-US"/>
              <a:t>Name of event</a:t>
            </a:r>
            <a:endParaRPr lang="en-US" dirty="0"/>
          </a:p>
        </p:txBody>
      </p:sp>
      <p:sp>
        <p:nvSpPr>
          <p:cNvPr id="7" name="Marcador de texto 6">
            <a:extLst>
              <a:ext uri="{FF2B5EF4-FFF2-40B4-BE49-F238E27FC236}">
                <a16:creationId xmlns:a16="http://schemas.microsoft.com/office/drawing/2014/main" id="{6A61A5A6-CFC1-477F-B56D-A4B90B2D9C4F}"/>
              </a:ext>
            </a:extLst>
          </p:cNvPr>
          <p:cNvSpPr>
            <a:spLocks noGrp="1"/>
          </p:cNvSpPr>
          <p:nvPr>
            <p:ph type="body" sz="quarter" idx="13"/>
          </p:nvPr>
        </p:nvSpPr>
        <p:spPr/>
        <p:txBody>
          <a:bodyPr anchor="ctr"/>
          <a:lstStyle/>
          <a:p>
            <a:r>
              <a:rPr lang="es-ES" sz="4400"/>
              <a:t>Advanced Supporting Technologies</a:t>
            </a:r>
          </a:p>
        </p:txBody>
      </p:sp>
    </p:spTree>
    <p:extLst>
      <p:ext uri="{BB962C8B-B14F-4D97-AF65-F5344CB8AC3E}">
        <p14:creationId xmlns:p14="http://schemas.microsoft.com/office/powerpoint/2010/main" val="328118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71FCC86-5834-4231-B4DA-0D5DBD76FFBC}"/>
              </a:ext>
            </a:extLst>
          </p:cNvPr>
          <p:cNvSpPr>
            <a:spLocks noGrp="1"/>
          </p:cNvSpPr>
          <p:nvPr>
            <p:ph type="body" sz="quarter" idx="15"/>
          </p:nvPr>
        </p:nvSpPr>
        <p:spPr>
          <a:xfrm>
            <a:off x="1239498" y="894875"/>
            <a:ext cx="9844138" cy="639150"/>
          </a:xfrm>
        </p:spPr>
        <p:txBody>
          <a:bodyPr anchor="ctr"/>
          <a:lstStyle/>
          <a:p>
            <a:r>
              <a:rPr lang="es-ES" sz="3600"/>
              <a:t>Advanced Supporting Technologies</a:t>
            </a:r>
          </a:p>
        </p:txBody>
      </p:sp>
      <p:sp>
        <p:nvSpPr>
          <p:cNvPr id="4" name="Marcador de texto 3">
            <a:extLst>
              <a:ext uri="{FF2B5EF4-FFF2-40B4-BE49-F238E27FC236}">
                <a16:creationId xmlns:a16="http://schemas.microsoft.com/office/drawing/2014/main" id="{F088EAE4-FB45-4E87-AB52-47A5C0D40E9B}"/>
              </a:ext>
            </a:extLst>
          </p:cNvPr>
          <p:cNvSpPr>
            <a:spLocks noGrp="1"/>
          </p:cNvSpPr>
          <p:nvPr>
            <p:ph type="body" sz="quarter" idx="14"/>
          </p:nvPr>
        </p:nvSpPr>
        <p:spPr/>
        <p:txBody>
          <a:bodyPr/>
          <a:lstStyle/>
          <a:p>
            <a:r>
              <a:rPr lang="es-ES"/>
              <a:t>4</a:t>
            </a:r>
          </a:p>
        </p:txBody>
      </p:sp>
      <p:sp>
        <p:nvSpPr>
          <p:cNvPr id="5" name="Marcador de texto 4">
            <a:extLst>
              <a:ext uri="{FF2B5EF4-FFF2-40B4-BE49-F238E27FC236}">
                <a16:creationId xmlns:a16="http://schemas.microsoft.com/office/drawing/2014/main" id="{83F3173D-5290-4C5B-9B74-8B1FA0163DEF}"/>
              </a:ext>
            </a:extLst>
          </p:cNvPr>
          <p:cNvSpPr>
            <a:spLocks noGrp="1"/>
          </p:cNvSpPr>
          <p:nvPr>
            <p:ph type="body" sz="quarter" idx="17"/>
          </p:nvPr>
        </p:nvSpPr>
        <p:spPr/>
        <p:txBody>
          <a:bodyPr/>
          <a:lstStyle/>
          <a:p>
            <a:pPr marL="342900" indent="-342900">
              <a:buBlip>
                <a:blip r:embed="rId2"/>
              </a:buBlip>
            </a:pPr>
            <a:r>
              <a:rPr lang="es-ES"/>
              <a:t>Expandable and configurable UAVs</a:t>
            </a:r>
          </a:p>
          <a:p>
            <a:r>
              <a:rPr lang="es-ES" sz="2000">
                <a:solidFill>
                  <a:schemeClr val="tx1"/>
                </a:solidFill>
              </a:rPr>
              <a:t>A highly novel UAV solution that is on demand and multi-purpose</a:t>
            </a:r>
          </a:p>
          <a:p>
            <a:pPr marL="342900" indent="-342900">
              <a:buBlip>
                <a:blip r:embed="rId2"/>
              </a:buBlip>
            </a:pPr>
            <a:r>
              <a:rPr lang="es-ES"/>
              <a:t>Three layered approach</a:t>
            </a:r>
          </a:p>
          <a:p>
            <a:r>
              <a:rPr lang="es-ES" sz="2000">
                <a:solidFill>
                  <a:schemeClr val="tx1"/>
                </a:solidFill>
              </a:rPr>
              <a:t>Data from low altitude drones, high altitude fixed wing UAVs and satellites</a:t>
            </a:r>
          </a:p>
          <a:p>
            <a:pPr marL="342900" indent="-342900">
              <a:buBlip>
                <a:blip r:embed="rId2"/>
              </a:buBlip>
            </a:pPr>
            <a:r>
              <a:rPr lang="es-ES"/>
              <a:t>Universal support of aerial platform (UAVs, RPAs)</a:t>
            </a:r>
          </a:p>
          <a:p>
            <a:r>
              <a:rPr lang="es-ES" sz="2000">
                <a:solidFill>
                  <a:schemeClr val="tx1"/>
                </a:solidFill>
              </a:rPr>
              <a:t>Through the implementation of the CHAMELEON App Store</a:t>
            </a:r>
          </a:p>
          <a:p>
            <a:pPr marL="342900" indent="-342900">
              <a:buBlip>
                <a:blip r:embed="rId2"/>
              </a:buBlip>
            </a:pPr>
            <a:r>
              <a:rPr lang="es-ES"/>
              <a:t>AI algorithms execution on board</a:t>
            </a:r>
          </a:p>
          <a:p>
            <a:r>
              <a:rPr lang="es-ES" sz="2000">
                <a:solidFill>
                  <a:schemeClr val="tx1"/>
                </a:solidFill>
              </a:rPr>
              <a:t>Assisted by the on-board NVIDIA GPU delivering incredible AI performance</a:t>
            </a:r>
          </a:p>
          <a:p>
            <a:pPr marL="342900" indent="-342900">
              <a:buBlip>
                <a:blip r:embed="rId2"/>
              </a:buBlip>
            </a:pPr>
            <a:r>
              <a:rPr lang="es-ES"/>
              <a:t>Holistic agroforestry solution</a:t>
            </a:r>
          </a:p>
          <a:p>
            <a:r>
              <a:rPr lang="es-ES" sz="2000">
                <a:solidFill>
                  <a:schemeClr val="tx1"/>
                </a:solidFill>
              </a:rPr>
              <a:t>Maximise the probability of potential problems identification across heterogeneous sources and networks</a:t>
            </a:r>
            <a:endParaRPr lang="es-ES">
              <a:solidFill>
                <a:schemeClr val="tx1"/>
              </a:solidFill>
            </a:endParaRPr>
          </a:p>
        </p:txBody>
      </p:sp>
      <p:sp>
        <p:nvSpPr>
          <p:cNvPr id="6" name="Marcador de fecha 5">
            <a:extLst>
              <a:ext uri="{FF2B5EF4-FFF2-40B4-BE49-F238E27FC236}">
                <a16:creationId xmlns:a16="http://schemas.microsoft.com/office/drawing/2014/main" id="{B2F88277-E0EC-46BE-8D35-1C072E174481}"/>
              </a:ext>
            </a:extLst>
          </p:cNvPr>
          <p:cNvSpPr>
            <a:spLocks noGrp="1"/>
          </p:cNvSpPr>
          <p:nvPr>
            <p:ph type="dt" sz="half" idx="21"/>
          </p:nvPr>
        </p:nvSpPr>
        <p:spPr/>
        <p:txBody>
          <a:bodyPr/>
          <a:lstStyle/>
          <a:p>
            <a:r>
              <a:rPr lang="en-US"/>
              <a:t>Date</a:t>
            </a:r>
            <a:endParaRPr lang="en-US" dirty="0"/>
          </a:p>
        </p:txBody>
      </p:sp>
      <p:sp>
        <p:nvSpPr>
          <p:cNvPr id="7" name="Marcador de pie de página 6">
            <a:extLst>
              <a:ext uri="{FF2B5EF4-FFF2-40B4-BE49-F238E27FC236}">
                <a16:creationId xmlns:a16="http://schemas.microsoft.com/office/drawing/2014/main" id="{7583F791-9AFB-4391-AE79-ECEEF6D0D73C}"/>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386551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E00FB75-C8C0-42A0-ABA7-8CDE2DC7D625}"/>
              </a:ext>
            </a:extLst>
          </p:cNvPr>
          <p:cNvSpPr>
            <a:spLocks noGrp="1"/>
          </p:cNvSpPr>
          <p:nvPr>
            <p:ph type="body" sz="quarter" idx="13"/>
          </p:nvPr>
        </p:nvSpPr>
        <p:spPr/>
        <p:txBody>
          <a:bodyPr anchor="ctr"/>
          <a:lstStyle/>
          <a:p>
            <a:r>
              <a:rPr lang="es-ES" sz="4400"/>
              <a:t>Pilots</a:t>
            </a:r>
          </a:p>
        </p:txBody>
      </p:sp>
      <p:sp>
        <p:nvSpPr>
          <p:cNvPr id="3" name="Marcador de texto 2">
            <a:extLst>
              <a:ext uri="{FF2B5EF4-FFF2-40B4-BE49-F238E27FC236}">
                <a16:creationId xmlns:a16="http://schemas.microsoft.com/office/drawing/2014/main" id="{8237140C-A7C5-4D40-8DE2-B9BFF81916FB}"/>
              </a:ext>
            </a:extLst>
          </p:cNvPr>
          <p:cNvSpPr>
            <a:spLocks noGrp="1"/>
          </p:cNvSpPr>
          <p:nvPr>
            <p:ph type="body" sz="quarter" idx="14"/>
          </p:nvPr>
        </p:nvSpPr>
        <p:spPr/>
        <p:txBody>
          <a:bodyPr/>
          <a:lstStyle/>
          <a:p>
            <a:r>
              <a:rPr lang="es-ES"/>
              <a:t>5</a:t>
            </a:r>
          </a:p>
        </p:txBody>
      </p:sp>
      <p:sp>
        <p:nvSpPr>
          <p:cNvPr id="5" name="Marcador de fecha 4">
            <a:extLst>
              <a:ext uri="{FF2B5EF4-FFF2-40B4-BE49-F238E27FC236}">
                <a16:creationId xmlns:a16="http://schemas.microsoft.com/office/drawing/2014/main" id="{D537B423-C58A-4F50-A6CD-0CB8266FE624}"/>
              </a:ext>
            </a:extLst>
          </p:cNvPr>
          <p:cNvSpPr>
            <a:spLocks noGrp="1"/>
          </p:cNvSpPr>
          <p:nvPr>
            <p:ph type="dt" sz="half" idx="21"/>
          </p:nvPr>
        </p:nvSpPr>
        <p:spPr/>
        <p:txBody>
          <a:bodyPr/>
          <a:lstStyle/>
          <a:p>
            <a:r>
              <a:rPr lang="en-US"/>
              <a:t>Date</a:t>
            </a:r>
            <a:endParaRPr lang="en-US" dirty="0"/>
          </a:p>
        </p:txBody>
      </p:sp>
      <p:sp>
        <p:nvSpPr>
          <p:cNvPr id="6" name="Marcador de pie de página 5">
            <a:extLst>
              <a:ext uri="{FF2B5EF4-FFF2-40B4-BE49-F238E27FC236}">
                <a16:creationId xmlns:a16="http://schemas.microsoft.com/office/drawing/2014/main" id="{606086D3-F8EC-4085-93F2-A9BD0BF340A5}"/>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145020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a:extLst>
              <a:ext uri="{FF2B5EF4-FFF2-40B4-BE49-F238E27FC236}">
                <a16:creationId xmlns:a16="http://schemas.microsoft.com/office/drawing/2014/main" id="{11EFCF29-E8EF-48B5-925F-CF81C9656185}"/>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6710732" y="908223"/>
            <a:ext cx="4843957" cy="5623586"/>
          </a:xfrm>
        </p:spPr>
      </p:pic>
      <p:sp>
        <p:nvSpPr>
          <p:cNvPr id="3" name="Marcador de texto 2">
            <a:extLst>
              <a:ext uri="{FF2B5EF4-FFF2-40B4-BE49-F238E27FC236}">
                <a16:creationId xmlns:a16="http://schemas.microsoft.com/office/drawing/2014/main" id="{184EA8DB-9F96-447B-BC52-94438307BA33}"/>
              </a:ext>
            </a:extLst>
          </p:cNvPr>
          <p:cNvSpPr>
            <a:spLocks noGrp="1"/>
          </p:cNvSpPr>
          <p:nvPr>
            <p:ph type="body" sz="quarter" idx="14"/>
          </p:nvPr>
        </p:nvSpPr>
        <p:spPr/>
        <p:txBody>
          <a:bodyPr/>
          <a:lstStyle/>
          <a:p>
            <a:r>
              <a:rPr lang="es-ES"/>
              <a:t>5</a:t>
            </a:r>
          </a:p>
        </p:txBody>
      </p:sp>
      <p:sp>
        <p:nvSpPr>
          <p:cNvPr id="5" name="Marcador de texto 4">
            <a:extLst>
              <a:ext uri="{FF2B5EF4-FFF2-40B4-BE49-F238E27FC236}">
                <a16:creationId xmlns:a16="http://schemas.microsoft.com/office/drawing/2014/main" id="{6A570F3E-59F2-44AF-9DAB-88E6F39DE2B7}"/>
              </a:ext>
            </a:extLst>
          </p:cNvPr>
          <p:cNvSpPr>
            <a:spLocks noGrp="1"/>
          </p:cNvSpPr>
          <p:nvPr>
            <p:ph type="body" sz="quarter" idx="17"/>
          </p:nvPr>
        </p:nvSpPr>
        <p:spPr/>
        <p:txBody>
          <a:bodyPr anchor="ctr"/>
          <a:lstStyle/>
          <a:p>
            <a:r>
              <a:rPr lang="es-ES" sz="3600"/>
              <a:t>Pilots</a:t>
            </a:r>
          </a:p>
        </p:txBody>
      </p:sp>
      <p:sp>
        <p:nvSpPr>
          <p:cNvPr id="6" name="Marcador de texto 5">
            <a:extLst>
              <a:ext uri="{FF2B5EF4-FFF2-40B4-BE49-F238E27FC236}">
                <a16:creationId xmlns:a16="http://schemas.microsoft.com/office/drawing/2014/main" id="{9A0B8B27-1BEC-4B6D-9090-E507985D0214}"/>
              </a:ext>
            </a:extLst>
          </p:cNvPr>
          <p:cNvSpPr>
            <a:spLocks noGrp="1"/>
          </p:cNvSpPr>
          <p:nvPr>
            <p:ph type="body" sz="quarter" idx="18"/>
          </p:nvPr>
        </p:nvSpPr>
        <p:spPr/>
        <p:txBody>
          <a:bodyPr/>
          <a:lstStyle/>
          <a:p>
            <a:pPr marL="342900" indent="-342900">
              <a:buBlip>
                <a:blip r:embed="rId3"/>
              </a:buBlip>
            </a:pPr>
            <a:r>
              <a:rPr lang="es-ES"/>
              <a:t>Pilot 1: Ávila, Spain</a:t>
            </a:r>
          </a:p>
          <a:p>
            <a:r>
              <a:rPr lang="en-US" sz="2000">
                <a:solidFill>
                  <a:schemeClr val="tx1"/>
                </a:solidFill>
              </a:rPr>
              <a:t>Forest fire defence plan for rural areas</a:t>
            </a:r>
          </a:p>
          <a:p>
            <a:pPr marL="342900" indent="-342900">
              <a:buBlip>
                <a:blip r:embed="rId3"/>
              </a:buBlip>
            </a:pPr>
            <a:r>
              <a:rPr lang="es-ES"/>
              <a:t>Pilot 2: Crete, Greece</a:t>
            </a:r>
          </a:p>
          <a:p>
            <a:r>
              <a:rPr lang="es-ES" sz="2000">
                <a:solidFill>
                  <a:schemeClr val="tx1"/>
                </a:solidFill>
              </a:rPr>
              <a:t>Livestock monitoring and management</a:t>
            </a:r>
          </a:p>
          <a:p>
            <a:pPr marL="342900" indent="-342900">
              <a:buBlip>
                <a:blip r:embed="rId3"/>
              </a:buBlip>
            </a:pPr>
            <a:r>
              <a:rPr lang="es-ES"/>
              <a:t>Pilot 3: Austria</a:t>
            </a:r>
          </a:p>
          <a:p>
            <a:r>
              <a:rPr lang="es-ES" sz="2000">
                <a:solidFill>
                  <a:schemeClr val="tx1"/>
                </a:solidFill>
              </a:rPr>
              <a:t>Forest monitor for potential dangers </a:t>
            </a:r>
          </a:p>
          <a:p>
            <a:r>
              <a:rPr lang="es-ES" sz="2000">
                <a:solidFill>
                  <a:schemeClr val="tx1"/>
                </a:solidFill>
              </a:rPr>
              <a:t>&amp; Vineyards monitoring</a:t>
            </a:r>
          </a:p>
          <a:p>
            <a:endParaRPr lang="es-ES"/>
          </a:p>
          <a:p>
            <a:pPr marL="342900" indent="-342900">
              <a:buBlip>
                <a:blip r:embed="rId3"/>
              </a:buBlip>
            </a:pPr>
            <a:endParaRPr lang="es-ES"/>
          </a:p>
          <a:p>
            <a:endParaRPr lang="es-ES"/>
          </a:p>
        </p:txBody>
      </p:sp>
      <p:sp>
        <p:nvSpPr>
          <p:cNvPr id="7" name="Marcador de fecha 6">
            <a:extLst>
              <a:ext uri="{FF2B5EF4-FFF2-40B4-BE49-F238E27FC236}">
                <a16:creationId xmlns:a16="http://schemas.microsoft.com/office/drawing/2014/main" id="{D414B42B-8CE1-4E49-B864-377291D6F429}"/>
              </a:ext>
            </a:extLst>
          </p:cNvPr>
          <p:cNvSpPr>
            <a:spLocks noGrp="1"/>
          </p:cNvSpPr>
          <p:nvPr>
            <p:ph type="dt" sz="half" idx="21"/>
          </p:nvPr>
        </p:nvSpPr>
        <p:spPr/>
        <p:txBody>
          <a:bodyPr/>
          <a:lstStyle/>
          <a:p>
            <a:r>
              <a:rPr lang="en-US"/>
              <a:t>Date</a:t>
            </a:r>
            <a:endParaRPr lang="en-US" dirty="0"/>
          </a:p>
        </p:txBody>
      </p:sp>
      <p:sp>
        <p:nvSpPr>
          <p:cNvPr id="8" name="Marcador de pie de página 7">
            <a:extLst>
              <a:ext uri="{FF2B5EF4-FFF2-40B4-BE49-F238E27FC236}">
                <a16:creationId xmlns:a16="http://schemas.microsoft.com/office/drawing/2014/main" id="{91FFAF6F-6749-4B83-B875-B63E89BB9DC8}"/>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268309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BA70CD3-EBD6-4174-84E5-A9FF92FBFB52}"/>
              </a:ext>
            </a:extLst>
          </p:cNvPr>
          <p:cNvSpPr>
            <a:spLocks noGrp="1"/>
          </p:cNvSpPr>
          <p:nvPr>
            <p:ph type="body" sz="quarter" idx="13"/>
          </p:nvPr>
        </p:nvSpPr>
        <p:spPr/>
        <p:txBody>
          <a:bodyPr anchor="ctr"/>
          <a:lstStyle/>
          <a:p>
            <a:r>
              <a:rPr lang="es-ES" sz="4400"/>
              <a:t>Expected Impact</a:t>
            </a:r>
          </a:p>
        </p:txBody>
      </p:sp>
      <p:sp>
        <p:nvSpPr>
          <p:cNvPr id="3" name="Marcador de texto 2">
            <a:extLst>
              <a:ext uri="{FF2B5EF4-FFF2-40B4-BE49-F238E27FC236}">
                <a16:creationId xmlns:a16="http://schemas.microsoft.com/office/drawing/2014/main" id="{9B502423-E4AA-4D4F-AE4B-F5B040E63D38}"/>
              </a:ext>
            </a:extLst>
          </p:cNvPr>
          <p:cNvSpPr>
            <a:spLocks noGrp="1"/>
          </p:cNvSpPr>
          <p:nvPr>
            <p:ph type="body" sz="quarter" idx="14"/>
          </p:nvPr>
        </p:nvSpPr>
        <p:spPr/>
        <p:txBody>
          <a:bodyPr/>
          <a:lstStyle/>
          <a:p>
            <a:r>
              <a:rPr lang="es-ES"/>
              <a:t>6</a:t>
            </a:r>
          </a:p>
        </p:txBody>
      </p:sp>
      <p:sp>
        <p:nvSpPr>
          <p:cNvPr id="5" name="Marcador de fecha 4">
            <a:extLst>
              <a:ext uri="{FF2B5EF4-FFF2-40B4-BE49-F238E27FC236}">
                <a16:creationId xmlns:a16="http://schemas.microsoft.com/office/drawing/2014/main" id="{494BE8EE-EE1E-4D6B-A7B3-2FC15DB299CE}"/>
              </a:ext>
            </a:extLst>
          </p:cNvPr>
          <p:cNvSpPr>
            <a:spLocks noGrp="1"/>
          </p:cNvSpPr>
          <p:nvPr>
            <p:ph type="dt" sz="half" idx="21"/>
          </p:nvPr>
        </p:nvSpPr>
        <p:spPr/>
        <p:txBody>
          <a:bodyPr/>
          <a:lstStyle/>
          <a:p>
            <a:r>
              <a:rPr lang="en-US"/>
              <a:t>Date</a:t>
            </a:r>
            <a:endParaRPr lang="en-US" dirty="0"/>
          </a:p>
        </p:txBody>
      </p:sp>
      <p:sp>
        <p:nvSpPr>
          <p:cNvPr id="6" name="Marcador de pie de página 5">
            <a:extLst>
              <a:ext uri="{FF2B5EF4-FFF2-40B4-BE49-F238E27FC236}">
                <a16:creationId xmlns:a16="http://schemas.microsoft.com/office/drawing/2014/main" id="{689770B4-2A58-4605-A74C-A63F98B348E2}"/>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336871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Marcador de posición de imagen 19">
            <a:extLst>
              <a:ext uri="{FF2B5EF4-FFF2-40B4-BE49-F238E27FC236}">
                <a16:creationId xmlns:a16="http://schemas.microsoft.com/office/drawing/2014/main" id="{46A78902-BA52-4E51-A517-31CAF783CBC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05" b="805"/>
          <a:stretch>
            <a:fillRect/>
          </a:stretch>
        </p:blipFill>
        <p:spPr>
          <a:xfrm>
            <a:off x="5386388" y="1149350"/>
            <a:ext cx="1479550" cy="1455738"/>
          </a:xfrm>
        </p:spPr>
      </p:pic>
      <p:pic>
        <p:nvPicPr>
          <p:cNvPr id="22" name="Marcador de posición de imagen 21">
            <a:extLst>
              <a:ext uri="{FF2B5EF4-FFF2-40B4-BE49-F238E27FC236}">
                <a16:creationId xmlns:a16="http://schemas.microsoft.com/office/drawing/2014/main" id="{FA654200-748B-4688-81B8-A1D7627F257F}"/>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51" b="751"/>
          <a:stretch>
            <a:fillRect/>
          </a:stretch>
        </p:blipFill>
        <p:spPr/>
      </p:pic>
      <p:sp>
        <p:nvSpPr>
          <p:cNvPr id="5" name="Marcador de fecha 4">
            <a:extLst>
              <a:ext uri="{FF2B5EF4-FFF2-40B4-BE49-F238E27FC236}">
                <a16:creationId xmlns:a16="http://schemas.microsoft.com/office/drawing/2014/main" id="{96BA606A-BD99-4E0F-8C6B-E5C44C35D9BC}"/>
              </a:ext>
            </a:extLst>
          </p:cNvPr>
          <p:cNvSpPr>
            <a:spLocks noGrp="1"/>
          </p:cNvSpPr>
          <p:nvPr>
            <p:ph type="dt" sz="half" idx="21"/>
          </p:nvPr>
        </p:nvSpPr>
        <p:spPr/>
        <p:txBody>
          <a:bodyPr/>
          <a:lstStyle/>
          <a:p>
            <a:r>
              <a:rPr lang="en-US"/>
              <a:t>Date</a:t>
            </a:r>
            <a:endParaRPr lang="en-US" dirty="0"/>
          </a:p>
        </p:txBody>
      </p:sp>
      <p:sp>
        <p:nvSpPr>
          <p:cNvPr id="6" name="Marcador de pie de página 5">
            <a:extLst>
              <a:ext uri="{FF2B5EF4-FFF2-40B4-BE49-F238E27FC236}">
                <a16:creationId xmlns:a16="http://schemas.microsoft.com/office/drawing/2014/main" id="{A072422A-43E0-4E2A-B96A-55A727C237B8}"/>
              </a:ext>
            </a:extLst>
          </p:cNvPr>
          <p:cNvSpPr>
            <a:spLocks noGrp="1"/>
          </p:cNvSpPr>
          <p:nvPr>
            <p:ph type="ftr" sz="quarter" idx="22"/>
          </p:nvPr>
        </p:nvSpPr>
        <p:spPr/>
        <p:txBody>
          <a:bodyPr/>
          <a:lstStyle/>
          <a:p>
            <a:r>
              <a:rPr lang="en-US"/>
              <a:t>Name of event</a:t>
            </a:r>
            <a:endParaRPr lang="en-US" dirty="0"/>
          </a:p>
        </p:txBody>
      </p:sp>
      <p:sp>
        <p:nvSpPr>
          <p:cNvPr id="7" name="Marcador de texto 6">
            <a:extLst>
              <a:ext uri="{FF2B5EF4-FFF2-40B4-BE49-F238E27FC236}">
                <a16:creationId xmlns:a16="http://schemas.microsoft.com/office/drawing/2014/main" id="{7B56F5D3-8F0C-41D8-8E2C-EF4980A8CCBE}"/>
              </a:ext>
            </a:extLst>
          </p:cNvPr>
          <p:cNvSpPr>
            <a:spLocks noGrp="1"/>
          </p:cNvSpPr>
          <p:nvPr>
            <p:ph type="body" sz="quarter" idx="23"/>
          </p:nvPr>
        </p:nvSpPr>
        <p:spPr/>
        <p:txBody>
          <a:bodyPr anchor="ctr"/>
          <a:lstStyle/>
          <a:p>
            <a:r>
              <a:rPr lang="es-ES" sz="3600"/>
              <a:t>Economic</a:t>
            </a:r>
          </a:p>
        </p:txBody>
      </p:sp>
      <p:sp>
        <p:nvSpPr>
          <p:cNvPr id="8" name="Marcador de texto 7">
            <a:extLst>
              <a:ext uri="{FF2B5EF4-FFF2-40B4-BE49-F238E27FC236}">
                <a16:creationId xmlns:a16="http://schemas.microsoft.com/office/drawing/2014/main" id="{856C6703-EA74-465B-9B15-4199EC708E01}"/>
              </a:ext>
            </a:extLst>
          </p:cNvPr>
          <p:cNvSpPr>
            <a:spLocks noGrp="1"/>
          </p:cNvSpPr>
          <p:nvPr>
            <p:ph type="body" sz="quarter" idx="24"/>
          </p:nvPr>
        </p:nvSpPr>
        <p:spPr/>
        <p:txBody>
          <a:bodyPr anchor="ctr"/>
          <a:lstStyle/>
          <a:p>
            <a:r>
              <a:rPr lang="es-ES" sz="3600"/>
              <a:t>Scientific</a:t>
            </a:r>
          </a:p>
        </p:txBody>
      </p:sp>
      <p:sp>
        <p:nvSpPr>
          <p:cNvPr id="9" name="Marcador de texto 8">
            <a:extLst>
              <a:ext uri="{FF2B5EF4-FFF2-40B4-BE49-F238E27FC236}">
                <a16:creationId xmlns:a16="http://schemas.microsoft.com/office/drawing/2014/main" id="{DE74091F-E3BE-4B23-8608-B6AD621D3536}"/>
              </a:ext>
            </a:extLst>
          </p:cNvPr>
          <p:cNvSpPr>
            <a:spLocks noGrp="1"/>
          </p:cNvSpPr>
          <p:nvPr>
            <p:ph type="body" sz="quarter" idx="25"/>
          </p:nvPr>
        </p:nvSpPr>
        <p:spPr>
          <a:xfrm>
            <a:off x="8095376" y="2964735"/>
            <a:ext cx="3355596" cy="709200"/>
          </a:xfrm>
        </p:spPr>
        <p:txBody>
          <a:bodyPr anchor="ctr"/>
          <a:lstStyle/>
          <a:p>
            <a:r>
              <a:rPr lang="es-ES" sz="3600"/>
              <a:t>Environmental</a:t>
            </a:r>
          </a:p>
        </p:txBody>
      </p:sp>
      <p:sp>
        <p:nvSpPr>
          <p:cNvPr id="10" name="Marcador de texto 9">
            <a:extLst>
              <a:ext uri="{FF2B5EF4-FFF2-40B4-BE49-F238E27FC236}">
                <a16:creationId xmlns:a16="http://schemas.microsoft.com/office/drawing/2014/main" id="{FE5B186F-4149-4531-90A9-E65223903DDB}"/>
              </a:ext>
            </a:extLst>
          </p:cNvPr>
          <p:cNvSpPr>
            <a:spLocks noGrp="1"/>
          </p:cNvSpPr>
          <p:nvPr>
            <p:ph type="body" sz="quarter" idx="26"/>
          </p:nvPr>
        </p:nvSpPr>
        <p:spPr/>
        <p:txBody>
          <a:bodyPr/>
          <a:lstStyle/>
          <a:p>
            <a:r>
              <a:rPr lang="es-ES">
                <a:solidFill>
                  <a:schemeClr val="bg1"/>
                </a:solidFill>
                <a:effectLst>
                  <a:outerShdw blurRad="38100" dist="38100" dir="2700000" algn="tl">
                    <a:srgbClr val="000000">
                      <a:alpha val="43137"/>
                    </a:srgbClr>
                  </a:outerShdw>
                </a:effectLst>
              </a:rPr>
              <a:t>Reduction of costs</a:t>
            </a:r>
          </a:p>
          <a:p>
            <a:r>
              <a:rPr lang="en-US" sz="1800">
                <a:solidFill>
                  <a:schemeClr val="tx1"/>
                </a:solidFill>
              </a:rPr>
              <a:t>Based on the initial estimations, the digitisation of surveillance and monitoring of agriculture, forestry, livestock and rural processes can reduce up to 10% of costs: minimising losses due to diseases and bad practices</a:t>
            </a:r>
            <a:endParaRPr lang="es-ES">
              <a:solidFill>
                <a:schemeClr val="tx1"/>
              </a:solidFill>
            </a:endParaRPr>
          </a:p>
        </p:txBody>
      </p:sp>
      <p:sp>
        <p:nvSpPr>
          <p:cNvPr id="11" name="Marcador de texto 10">
            <a:extLst>
              <a:ext uri="{FF2B5EF4-FFF2-40B4-BE49-F238E27FC236}">
                <a16:creationId xmlns:a16="http://schemas.microsoft.com/office/drawing/2014/main" id="{71DAC37B-C0FA-45A4-B62C-C45FA1E33250}"/>
              </a:ext>
            </a:extLst>
          </p:cNvPr>
          <p:cNvSpPr>
            <a:spLocks noGrp="1"/>
          </p:cNvSpPr>
          <p:nvPr>
            <p:ph type="body" sz="quarter" idx="27"/>
          </p:nvPr>
        </p:nvSpPr>
        <p:spPr/>
        <p:txBody>
          <a:bodyPr/>
          <a:lstStyle/>
          <a:p>
            <a:r>
              <a:rPr lang="es-ES">
                <a:solidFill>
                  <a:schemeClr val="bg1"/>
                </a:solidFill>
                <a:effectLst>
                  <a:outerShdw blurRad="38100" dist="38100" dir="2700000" algn="tl">
                    <a:srgbClr val="000000">
                      <a:alpha val="43137"/>
                    </a:srgbClr>
                  </a:outerShdw>
                </a:effectLst>
              </a:rPr>
              <a:t>Innovation</a:t>
            </a:r>
          </a:p>
          <a:p>
            <a:r>
              <a:rPr lang="en-US" sz="1800">
                <a:solidFill>
                  <a:schemeClr val="tx1"/>
                </a:solidFill>
              </a:rPr>
              <a:t>New breakthrough tools and technologies for the smart farming, plant, livestock and agri-environmental monitoring</a:t>
            </a:r>
            <a:endParaRPr lang="es-ES">
              <a:solidFill>
                <a:schemeClr val="tx1"/>
              </a:solidFill>
            </a:endParaRPr>
          </a:p>
        </p:txBody>
      </p:sp>
      <p:sp>
        <p:nvSpPr>
          <p:cNvPr id="12" name="Marcador de texto 11">
            <a:extLst>
              <a:ext uri="{FF2B5EF4-FFF2-40B4-BE49-F238E27FC236}">
                <a16:creationId xmlns:a16="http://schemas.microsoft.com/office/drawing/2014/main" id="{BB2A99B7-6CB4-413B-9694-455A364794CB}"/>
              </a:ext>
            </a:extLst>
          </p:cNvPr>
          <p:cNvSpPr>
            <a:spLocks noGrp="1"/>
          </p:cNvSpPr>
          <p:nvPr>
            <p:ph type="body" sz="quarter" idx="28"/>
          </p:nvPr>
        </p:nvSpPr>
        <p:spPr/>
        <p:txBody>
          <a:bodyPr/>
          <a:lstStyle/>
          <a:p>
            <a:r>
              <a:rPr lang="es-ES">
                <a:solidFill>
                  <a:schemeClr val="bg1"/>
                </a:solidFill>
                <a:effectLst>
                  <a:outerShdw blurRad="38100" dist="38100" dir="2700000" algn="tl">
                    <a:srgbClr val="000000">
                      <a:alpha val="43137"/>
                    </a:srgbClr>
                  </a:outerShdw>
                </a:effectLst>
              </a:rPr>
              <a:t>Protection</a:t>
            </a:r>
          </a:p>
          <a:p>
            <a:pPr marL="342900" indent="-342900">
              <a:buBlip>
                <a:blip r:embed="rId4"/>
              </a:buBlip>
            </a:pPr>
            <a:r>
              <a:rPr lang="en-US" sz="1800">
                <a:solidFill>
                  <a:schemeClr val="tx1"/>
                </a:solidFill>
              </a:rPr>
              <a:t>Increase of plants and animals health</a:t>
            </a:r>
          </a:p>
          <a:p>
            <a:pPr marL="342900" indent="-342900">
              <a:buBlip>
                <a:blip r:embed="rId4"/>
              </a:buBlip>
            </a:pPr>
            <a:r>
              <a:rPr lang="en-US" sz="1800">
                <a:solidFill>
                  <a:schemeClr val="tx1"/>
                </a:solidFill>
              </a:rPr>
              <a:t>Better monitoring of illegal activities in forests</a:t>
            </a:r>
            <a:endParaRPr lang="es-ES">
              <a:solidFill>
                <a:schemeClr val="tx1"/>
              </a:solidFill>
            </a:endParaRPr>
          </a:p>
        </p:txBody>
      </p:sp>
      <p:pic>
        <p:nvPicPr>
          <p:cNvPr id="18" name="Marcador de posición de imagen 17">
            <a:extLst>
              <a:ext uri="{FF2B5EF4-FFF2-40B4-BE49-F238E27FC236}">
                <a16:creationId xmlns:a16="http://schemas.microsoft.com/office/drawing/2014/main" id="{99422CFD-0B46-445C-8E81-4664D0FAA4E6}"/>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857" b="857"/>
          <a:stretch>
            <a:fillRect/>
          </a:stretch>
        </p:blipFill>
        <p:spPr>
          <a:xfrm>
            <a:off x="1566000" y="1149236"/>
            <a:ext cx="1479666" cy="1456187"/>
          </a:xfrm>
        </p:spPr>
      </p:pic>
    </p:spTree>
    <p:extLst>
      <p:ext uri="{BB962C8B-B14F-4D97-AF65-F5344CB8AC3E}">
        <p14:creationId xmlns:p14="http://schemas.microsoft.com/office/powerpoint/2010/main" val="18478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BA70CD3-EBD6-4174-84E5-A9FF92FBFB52}"/>
              </a:ext>
            </a:extLst>
          </p:cNvPr>
          <p:cNvSpPr>
            <a:spLocks noGrp="1"/>
          </p:cNvSpPr>
          <p:nvPr>
            <p:ph type="body" sz="quarter" idx="13"/>
          </p:nvPr>
        </p:nvSpPr>
        <p:spPr/>
        <p:txBody>
          <a:bodyPr anchor="ctr"/>
          <a:lstStyle/>
          <a:p>
            <a:r>
              <a:rPr lang="es-ES" sz="4400"/>
              <a:t>Timeline</a:t>
            </a:r>
          </a:p>
        </p:txBody>
      </p:sp>
      <p:sp>
        <p:nvSpPr>
          <p:cNvPr id="3" name="Marcador de texto 2">
            <a:extLst>
              <a:ext uri="{FF2B5EF4-FFF2-40B4-BE49-F238E27FC236}">
                <a16:creationId xmlns:a16="http://schemas.microsoft.com/office/drawing/2014/main" id="{9B502423-E4AA-4D4F-AE4B-F5B040E63D38}"/>
              </a:ext>
            </a:extLst>
          </p:cNvPr>
          <p:cNvSpPr>
            <a:spLocks noGrp="1"/>
          </p:cNvSpPr>
          <p:nvPr>
            <p:ph type="body" sz="quarter" idx="14"/>
          </p:nvPr>
        </p:nvSpPr>
        <p:spPr/>
        <p:txBody>
          <a:bodyPr/>
          <a:lstStyle/>
          <a:p>
            <a:r>
              <a:rPr lang="es-ES"/>
              <a:t>7</a:t>
            </a:r>
          </a:p>
        </p:txBody>
      </p:sp>
      <p:sp>
        <p:nvSpPr>
          <p:cNvPr id="5" name="Marcador de fecha 4">
            <a:extLst>
              <a:ext uri="{FF2B5EF4-FFF2-40B4-BE49-F238E27FC236}">
                <a16:creationId xmlns:a16="http://schemas.microsoft.com/office/drawing/2014/main" id="{494BE8EE-EE1E-4D6B-A7B3-2FC15DB299CE}"/>
              </a:ext>
            </a:extLst>
          </p:cNvPr>
          <p:cNvSpPr>
            <a:spLocks noGrp="1"/>
          </p:cNvSpPr>
          <p:nvPr>
            <p:ph type="dt" sz="half" idx="21"/>
          </p:nvPr>
        </p:nvSpPr>
        <p:spPr/>
        <p:txBody>
          <a:bodyPr/>
          <a:lstStyle/>
          <a:p>
            <a:r>
              <a:rPr lang="en-US"/>
              <a:t>Date</a:t>
            </a:r>
            <a:endParaRPr lang="en-US" dirty="0"/>
          </a:p>
        </p:txBody>
      </p:sp>
      <p:sp>
        <p:nvSpPr>
          <p:cNvPr id="6" name="Marcador de pie de página 5">
            <a:extLst>
              <a:ext uri="{FF2B5EF4-FFF2-40B4-BE49-F238E27FC236}">
                <a16:creationId xmlns:a16="http://schemas.microsoft.com/office/drawing/2014/main" id="{689770B4-2A58-4605-A74C-A63F98B348E2}"/>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296455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438DC28-5080-4797-85EF-842652BB3957}"/>
              </a:ext>
            </a:extLst>
          </p:cNvPr>
          <p:cNvSpPr>
            <a:spLocks noGrp="1"/>
          </p:cNvSpPr>
          <p:nvPr>
            <p:ph type="body" sz="quarter" idx="13"/>
          </p:nvPr>
        </p:nvSpPr>
        <p:spPr/>
        <p:txBody>
          <a:bodyPr/>
          <a:lstStyle/>
          <a:p>
            <a:r>
              <a:rPr lang="es-ES"/>
              <a:t>1</a:t>
            </a:r>
          </a:p>
        </p:txBody>
      </p:sp>
      <p:sp>
        <p:nvSpPr>
          <p:cNvPr id="3" name="Marcador de texto 2">
            <a:extLst>
              <a:ext uri="{FF2B5EF4-FFF2-40B4-BE49-F238E27FC236}">
                <a16:creationId xmlns:a16="http://schemas.microsoft.com/office/drawing/2014/main" id="{A1E360E1-809F-4A7A-93A5-7949DC1848E3}"/>
              </a:ext>
            </a:extLst>
          </p:cNvPr>
          <p:cNvSpPr>
            <a:spLocks noGrp="1"/>
          </p:cNvSpPr>
          <p:nvPr>
            <p:ph type="body" sz="quarter" idx="16"/>
          </p:nvPr>
        </p:nvSpPr>
        <p:spPr/>
        <p:txBody>
          <a:bodyPr/>
          <a:lstStyle/>
          <a:p>
            <a:r>
              <a:rPr lang="es-ES"/>
              <a:t>7</a:t>
            </a:r>
          </a:p>
        </p:txBody>
      </p:sp>
      <p:sp>
        <p:nvSpPr>
          <p:cNvPr id="4" name="Marcador de texto 3">
            <a:extLst>
              <a:ext uri="{FF2B5EF4-FFF2-40B4-BE49-F238E27FC236}">
                <a16:creationId xmlns:a16="http://schemas.microsoft.com/office/drawing/2014/main" id="{EC59640C-8FF8-496C-9D01-AB00C3C572B2}"/>
              </a:ext>
            </a:extLst>
          </p:cNvPr>
          <p:cNvSpPr>
            <a:spLocks noGrp="1"/>
          </p:cNvSpPr>
          <p:nvPr>
            <p:ph type="body" sz="quarter" idx="21"/>
          </p:nvPr>
        </p:nvSpPr>
        <p:spPr/>
        <p:txBody>
          <a:bodyPr/>
          <a:lstStyle/>
          <a:p>
            <a:r>
              <a:rPr lang="es-ES"/>
              <a:t>Project Facts</a:t>
            </a:r>
          </a:p>
        </p:txBody>
      </p:sp>
      <p:sp>
        <p:nvSpPr>
          <p:cNvPr id="5" name="Marcador de texto 4">
            <a:extLst>
              <a:ext uri="{FF2B5EF4-FFF2-40B4-BE49-F238E27FC236}">
                <a16:creationId xmlns:a16="http://schemas.microsoft.com/office/drawing/2014/main" id="{2350D17D-CF27-4240-A1C9-ABB8D763DD9B}"/>
              </a:ext>
            </a:extLst>
          </p:cNvPr>
          <p:cNvSpPr>
            <a:spLocks noGrp="1"/>
          </p:cNvSpPr>
          <p:nvPr>
            <p:ph type="body" sz="quarter" idx="22"/>
          </p:nvPr>
        </p:nvSpPr>
        <p:spPr/>
        <p:txBody>
          <a:bodyPr/>
          <a:lstStyle/>
          <a:p>
            <a:r>
              <a:rPr lang="es-ES"/>
              <a:t>Approach</a:t>
            </a:r>
          </a:p>
        </p:txBody>
      </p:sp>
      <p:sp>
        <p:nvSpPr>
          <p:cNvPr id="6" name="Marcador de texto 5">
            <a:extLst>
              <a:ext uri="{FF2B5EF4-FFF2-40B4-BE49-F238E27FC236}">
                <a16:creationId xmlns:a16="http://schemas.microsoft.com/office/drawing/2014/main" id="{0C60915A-1FC4-4A99-8F14-5065E48E3A7E}"/>
              </a:ext>
            </a:extLst>
          </p:cNvPr>
          <p:cNvSpPr>
            <a:spLocks noGrp="1"/>
          </p:cNvSpPr>
          <p:nvPr>
            <p:ph type="body" sz="quarter" idx="23"/>
          </p:nvPr>
        </p:nvSpPr>
        <p:spPr/>
        <p:txBody>
          <a:bodyPr/>
          <a:lstStyle/>
          <a:p>
            <a:r>
              <a:rPr lang="es-ES"/>
              <a:t>Pilots</a:t>
            </a:r>
          </a:p>
        </p:txBody>
      </p:sp>
      <p:sp>
        <p:nvSpPr>
          <p:cNvPr id="7" name="Marcador de texto 6">
            <a:extLst>
              <a:ext uri="{FF2B5EF4-FFF2-40B4-BE49-F238E27FC236}">
                <a16:creationId xmlns:a16="http://schemas.microsoft.com/office/drawing/2014/main" id="{79A758AD-30A0-4171-973A-D2872A90A459}"/>
              </a:ext>
            </a:extLst>
          </p:cNvPr>
          <p:cNvSpPr>
            <a:spLocks noGrp="1"/>
          </p:cNvSpPr>
          <p:nvPr>
            <p:ph type="body" sz="quarter" idx="24"/>
          </p:nvPr>
        </p:nvSpPr>
        <p:spPr/>
        <p:txBody>
          <a:bodyPr/>
          <a:lstStyle/>
          <a:p>
            <a:r>
              <a:rPr lang="es-ES"/>
              <a:t>Timeline</a:t>
            </a:r>
          </a:p>
        </p:txBody>
      </p:sp>
      <p:sp>
        <p:nvSpPr>
          <p:cNvPr id="8" name="Marcador de texto 7">
            <a:extLst>
              <a:ext uri="{FF2B5EF4-FFF2-40B4-BE49-F238E27FC236}">
                <a16:creationId xmlns:a16="http://schemas.microsoft.com/office/drawing/2014/main" id="{FAB65D5C-1D95-4B21-843C-EEBAD7B47421}"/>
              </a:ext>
            </a:extLst>
          </p:cNvPr>
          <p:cNvSpPr>
            <a:spLocks noGrp="1"/>
          </p:cNvSpPr>
          <p:nvPr>
            <p:ph type="body" sz="quarter" idx="25"/>
          </p:nvPr>
        </p:nvSpPr>
        <p:spPr/>
        <p:txBody>
          <a:bodyPr/>
          <a:lstStyle/>
          <a:p>
            <a:r>
              <a:rPr lang="es-ES"/>
              <a:t>Main Goal &amp; Objectives</a:t>
            </a:r>
          </a:p>
        </p:txBody>
      </p:sp>
      <p:sp>
        <p:nvSpPr>
          <p:cNvPr id="9" name="Marcador de texto 8">
            <a:extLst>
              <a:ext uri="{FF2B5EF4-FFF2-40B4-BE49-F238E27FC236}">
                <a16:creationId xmlns:a16="http://schemas.microsoft.com/office/drawing/2014/main" id="{065B861F-B300-46CC-871C-0F0C3F59E425}"/>
              </a:ext>
            </a:extLst>
          </p:cNvPr>
          <p:cNvSpPr>
            <a:spLocks noGrp="1"/>
          </p:cNvSpPr>
          <p:nvPr>
            <p:ph type="body" sz="quarter" idx="26"/>
          </p:nvPr>
        </p:nvSpPr>
        <p:spPr/>
        <p:txBody>
          <a:bodyPr/>
          <a:lstStyle/>
          <a:p>
            <a:r>
              <a:rPr lang="es-ES"/>
              <a:t>Advanced Supporting Technologies</a:t>
            </a:r>
          </a:p>
        </p:txBody>
      </p:sp>
      <p:sp>
        <p:nvSpPr>
          <p:cNvPr id="10" name="Marcador de texto 9">
            <a:extLst>
              <a:ext uri="{FF2B5EF4-FFF2-40B4-BE49-F238E27FC236}">
                <a16:creationId xmlns:a16="http://schemas.microsoft.com/office/drawing/2014/main" id="{A5477D54-C069-48D3-857E-19BC25229ED7}"/>
              </a:ext>
            </a:extLst>
          </p:cNvPr>
          <p:cNvSpPr>
            <a:spLocks noGrp="1"/>
          </p:cNvSpPr>
          <p:nvPr>
            <p:ph type="body" sz="quarter" idx="27"/>
          </p:nvPr>
        </p:nvSpPr>
        <p:spPr/>
        <p:txBody>
          <a:bodyPr/>
          <a:lstStyle/>
          <a:p>
            <a:r>
              <a:rPr lang="es-ES"/>
              <a:t>Expected Impact</a:t>
            </a:r>
          </a:p>
        </p:txBody>
      </p:sp>
      <p:sp>
        <p:nvSpPr>
          <p:cNvPr id="11" name="Marcador de texto 10">
            <a:extLst>
              <a:ext uri="{FF2B5EF4-FFF2-40B4-BE49-F238E27FC236}">
                <a16:creationId xmlns:a16="http://schemas.microsoft.com/office/drawing/2014/main" id="{F4EECC50-007D-4C7F-9BC5-36D509906797}"/>
              </a:ext>
            </a:extLst>
          </p:cNvPr>
          <p:cNvSpPr>
            <a:spLocks noGrp="1"/>
          </p:cNvSpPr>
          <p:nvPr>
            <p:ph type="body" sz="quarter" idx="28"/>
          </p:nvPr>
        </p:nvSpPr>
        <p:spPr/>
        <p:txBody>
          <a:bodyPr/>
          <a:lstStyle/>
          <a:p>
            <a:r>
              <a:rPr lang="es-ES"/>
              <a:t>Consortium</a:t>
            </a:r>
          </a:p>
        </p:txBody>
      </p:sp>
      <p:sp>
        <p:nvSpPr>
          <p:cNvPr id="12" name="Marcador de fecha 11">
            <a:extLst>
              <a:ext uri="{FF2B5EF4-FFF2-40B4-BE49-F238E27FC236}">
                <a16:creationId xmlns:a16="http://schemas.microsoft.com/office/drawing/2014/main" id="{E9D81AC7-7EC7-4B0C-A0B7-066A0EA98992}"/>
              </a:ext>
            </a:extLst>
          </p:cNvPr>
          <p:cNvSpPr>
            <a:spLocks noGrp="1"/>
          </p:cNvSpPr>
          <p:nvPr>
            <p:ph type="dt" sz="half" idx="29"/>
          </p:nvPr>
        </p:nvSpPr>
        <p:spPr/>
        <p:txBody>
          <a:bodyPr/>
          <a:lstStyle/>
          <a:p>
            <a:r>
              <a:rPr lang="en-US"/>
              <a:t>Date</a:t>
            </a:r>
            <a:endParaRPr lang="en-US" dirty="0"/>
          </a:p>
        </p:txBody>
      </p:sp>
      <p:sp>
        <p:nvSpPr>
          <p:cNvPr id="13" name="Marcador de pie de página 12">
            <a:extLst>
              <a:ext uri="{FF2B5EF4-FFF2-40B4-BE49-F238E27FC236}">
                <a16:creationId xmlns:a16="http://schemas.microsoft.com/office/drawing/2014/main" id="{5B2D7EEC-28A0-40CF-AE67-8960D4A9F2C4}"/>
              </a:ext>
            </a:extLst>
          </p:cNvPr>
          <p:cNvSpPr>
            <a:spLocks noGrp="1"/>
          </p:cNvSpPr>
          <p:nvPr>
            <p:ph type="ftr" sz="quarter" idx="30"/>
          </p:nvPr>
        </p:nvSpPr>
        <p:spPr/>
        <p:txBody>
          <a:bodyPr/>
          <a:lstStyle/>
          <a:p>
            <a:r>
              <a:rPr lang="en-US"/>
              <a:t>Name of event</a:t>
            </a:r>
          </a:p>
        </p:txBody>
      </p:sp>
      <p:sp>
        <p:nvSpPr>
          <p:cNvPr id="14" name="Marcador de texto 13">
            <a:extLst>
              <a:ext uri="{FF2B5EF4-FFF2-40B4-BE49-F238E27FC236}">
                <a16:creationId xmlns:a16="http://schemas.microsoft.com/office/drawing/2014/main" id="{0A1A7ADE-C1E6-4D96-86B2-C33385A8828F}"/>
              </a:ext>
            </a:extLst>
          </p:cNvPr>
          <p:cNvSpPr>
            <a:spLocks noGrp="1"/>
          </p:cNvSpPr>
          <p:nvPr>
            <p:ph type="body" sz="quarter" idx="17"/>
          </p:nvPr>
        </p:nvSpPr>
        <p:spPr/>
        <p:txBody>
          <a:bodyPr/>
          <a:lstStyle/>
          <a:p>
            <a:r>
              <a:rPr lang="es-ES"/>
              <a:t>2</a:t>
            </a:r>
          </a:p>
        </p:txBody>
      </p:sp>
      <p:sp>
        <p:nvSpPr>
          <p:cNvPr id="15" name="Marcador de texto 14">
            <a:extLst>
              <a:ext uri="{FF2B5EF4-FFF2-40B4-BE49-F238E27FC236}">
                <a16:creationId xmlns:a16="http://schemas.microsoft.com/office/drawing/2014/main" id="{880C2505-9D16-41A3-AA63-EA319E7B69CC}"/>
              </a:ext>
            </a:extLst>
          </p:cNvPr>
          <p:cNvSpPr>
            <a:spLocks noGrp="1"/>
          </p:cNvSpPr>
          <p:nvPr>
            <p:ph type="body" sz="quarter" idx="14"/>
          </p:nvPr>
        </p:nvSpPr>
        <p:spPr/>
        <p:txBody>
          <a:bodyPr/>
          <a:lstStyle/>
          <a:p>
            <a:r>
              <a:rPr lang="es-ES"/>
              <a:t>3</a:t>
            </a:r>
          </a:p>
        </p:txBody>
      </p:sp>
      <p:sp>
        <p:nvSpPr>
          <p:cNvPr id="16" name="Marcador de texto 15">
            <a:extLst>
              <a:ext uri="{FF2B5EF4-FFF2-40B4-BE49-F238E27FC236}">
                <a16:creationId xmlns:a16="http://schemas.microsoft.com/office/drawing/2014/main" id="{E99986ED-1339-4FF8-B3D0-24215BFB96D9}"/>
              </a:ext>
            </a:extLst>
          </p:cNvPr>
          <p:cNvSpPr>
            <a:spLocks noGrp="1"/>
          </p:cNvSpPr>
          <p:nvPr>
            <p:ph type="body" sz="quarter" idx="18"/>
          </p:nvPr>
        </p:nvSpPr>
        <p:spPr/>
        <p:txBody>
          <a:bodyPr/>
          <a:lstStyle/>
          <a:p>
            <a:r>
              <a:rPr lang="es-ES"/>
              <a:t>4</a:t>
            </a:r>
          </a:p>
        </p:txBody>
      </p:sp>
      <p:sp>
        <p:nvSpPr>
          <p:cNvPr id="17" name="Marcador de texto 16">
            <a:extLst>
              <a:ext uri="{FF2B5EF4-FFF2-40B4-BE49-F238E27FC236}">
                <a16:creationId xmlns:a16="http://schemas.microsoft.com/office/drawing/2014/main" id="{FB854F5C-69FF-4E0D-AC79-2A00BD8914A5}"/>
              </a:ext>
            </a:extLst>
          </p:cNvPr>
          <p:cNvSpPr>
            <a:spLocks noGrp="1"/>
          </p:cNvSpPr>
          <p:nvPr>
            <p:ph type="body" sz="quarter" idx="15"/>
          </p:nvPr>
        </p:nvSpPr>
        <p:spPr/>
        <p:txBody>
          <a:bodyPr/>
          <a:lstStyle/>
          <a:p>
            <a:r>
              <a:rPr lang="es-ES"/>
              <a:t>5</a:t>
            </a:r>
          </a:p>
        </p:txBody>
      </p:sp>
      <p:sp>
        <p:nvSpPr>
          <p:cNvPr id="18" name="Marcador de texto 17">
            <a:extLst>
              <a:ext uri="{FF2B5EF4-FFF2-40B4-BE49-F238E27FC236}">
                <a16:creationId xmlns:a16="http://schemas.microsoft.com/office/drawing/2014/main" id="{C289B3AA-394B-4DEA-A536-57B57A5D3392}"/>
              </a:ext>
            </a:extLst>
          </p:cNvPr>
          <p:cNvSpPr>
            <a:spLocks noGrp="1"/>
          </p:cNvSpPr>
          <p:nvPr>
            <p:ph type="body" sz="quarter" idx="19"/>
          </p:nvPr>
        </p:nvSpPr>
        <p:spPr/>
        <p:txBody>
          <a:bodyPr/>
          <a:lstStyle/>
          <a:p>
            <a:r>
              <a:rPr lang="es-ES"/>
              <a:t>6</a:t>
            </a:r>
          </a:p>
        </p:txBody>
      </p:sp>
      <p:sp>
        <p:nvSpPr>
          <p:cNvPr id="19" name="Marcador de texto 18">
            <a:extLst>
              <a:ext uri="{FF2B5EF4-FFF2-40B4-BE49-F238E27FC236}">
                <a16:creationId xmlns:a16="http://schemas.microsoft.com/office/drawing/2014/main" id="{7D5F8185-BCC8-4EEF-8BC2-53ECE174BEBA}"/>
              </a:ext>
            </a:extLst>
          </p:cNvPr>
          <p:cNvSpPr>
            <a:spLocks noGrp="1"/>
          </p:cNvSpPr>
          <p:nvPr>
            <p:ph type="body" sz="quarter" idx="20"/>
          </p:nvPr>
        </p:nvSpPr>
        <p:spPr/>
        <p:txBody>
          <a:bodyPr/>
          <a:lstStyle/>
          <a:p>
            <a:r>
              <a:rPr lang="es-ES"/>
              <a:t>8</a:t>
            </a:r>
          </a:p>
        </p:txBody>
      </p:sp>
    </p:spTree>
    <p:extLst>
      <p:ext uri="{BB962C8B-B14F-4D97-AF65-F5344CB8AC3E}">
        <p14:creationId xmlns:p14="http://schemas.microsoft.com/office/powerpoint/2010/main" val="1915722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C3D878E-726E-473E-86E3-8AA18A4FEA02}"/>
              </a:ext>
            </a:extLst>
          </p:cNvPr>
          <p:cNvSpPr>
            <a:spLocks noGrp="1"/>
          </p:cNvSpPr>
          <p:nvPr>
            <p:ph type="body" sz="quarter" idx="16"/>
          </p:nvPr>
        </p:nvSpPr>
        <p:spPr/>
        <p:txBody>
          <a:bodyPr/>
          <a:lstStyle/>
          <a:p>
            <a:r>
              <a:rPr lang="es-ES"/>
              <a:t>Timeline: Milestones</a:t>
            </a:r>
          </a:p>
        </p:txBody>
      </p:sp>
      <p:sp>
        <p:nvSpPr>
          <p:cNvPr id="3" name="Marcador de fecha 2">
            <a:extLst>
              <a:ext uri="{FF2B5EF4-FFF2-40B4-BE49-F238E27FC236}">
                <a16:creationId xmlns:a16="http://schemas.microsoft.com/office/drawing/2014/main" id="{CC5C721F-7B24-4F45-B2AC-4520CA99D34E}"/>
              </a:ext>
            </a:extLst>
          </p:cNvPr>
          <p:cNvSpPr>
            <a:spLocks noGrp="1"/>
          </p:cNvSpPr>
          <p:nvPr>
            <p:ph type="dt" sz="half" idx="21"/>
          </p:nvPr>
        </p:nvSpPr>
        <p:spPr/>
        <p:txBody>
          <a:bodyPr/>
          <a:lstStyle/>
          <a:p>
            <a:r>
              <a:rPr lang="en-US"/>
              <a:t>Date</a:t>
            </a:r>
            <a:endParaRPr lang="en-US" dirty="0"/>
          </a:p>
        </p:txBody>
      </p:sp>
      <p:sp>
        <p:nvSpPr>
          <p:cNvPr id="4" name="Marcador de pie de página 3">
            <a:extLst>
              <a:ext uri="{FF2B5EF4-FFF2-40B4-BE49-F238E27FC236}">
                <a16:creationId xmlns:a16="http://schemas.microsoft.com/office/drawing/2014/main" id="{1D6A228F-408D-4260-97C9-D79087A9592B}"/>
              </a:ext>
            </a:extLst>
          </p:cNvPr>
          <p:cNvSpPr>
            <a:spLocks noGrp="1"/>
          </p:cNvSpPr>
          <p:nvPr>
            <p:ph type="ftr" sz="quarter" idx="22"/>
          </p:nvPr>
        </p:nvSpPr>
        <p:spPr/>
        <p:txBody>
          <a:bodyPr/>
          <a:lstStyle/>
          <a:p>
            <a:r>
              <a:rPr lang="en-US"/>
              <a:t>Name of event</a:t>
            </a:r>
            <a:endParaRPr lang="en-US" dirty="0"/>
          </a:p>
        </p:txBody>
      </p:sp>
      <p:pic>
        <p:nvPicPr>
          <p:cNvPr id="7" name="Marcador de contenido 6">
            <a:extLst>
              <a:ext uri="{FF2B5EF4-FFF2-40B4-BE49-F238E27FC236}">
                <a16:creationId xmlns:a16="http://schemas.microsoft.com/office/drawing/2014/main" id="{6FFD85F1-932B-44F2-8177-322DDC27BA55}"/>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803263" y="1079647"/>
            <a:ext cx="10628336" cy="4852693"/>
          </a:xfrm>
        </p:spPr>
      </p:pic>
    </p:spTree>
    <p:extLst>
      <p:ext uri="{BB962C8B-B14F-4D97-AF65-F5344CB8AC3E}">
        <p14:creationId xmlns:p14="http://schemas.microsoft.com/office/powerpoint/2010/main" val="846298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B5D46D4-1BD8-4535-908B-2EEC2E2B8556}"/>
              </a:ext>
            </a:extLst>
          </p:cNvPr>
          <p:cNvSpPr>
            <a:spLocks noGrp="1"/>
          </p:cNvSpPr>
          <p:nvPr>
            <p:ph type="body" sz="quarter" idx="13"/>
          </p:nvPr>
        </p:nvSpPr>
        <p:spPr/>
        <p:txBody>
          <a:bodyPr anchor="ctr"/>
          <a:lstStyle/>
          <a:p>
            <a:r>
              <a:rPr lang="es-ES" sz="4400"/>
              <a:t>Consortium</a:t>
            </a:r>
          </a:p>
        </p:txBody>
      </p:sp>
      <p:sp>
        <p:nvSpPr>
          <p:cNvPr id="3" name="Marcador de texto 2">
            <a:extLst>
              <a:ext uri="{FF2B5EF4-FFF2-40B4-BE49-F238E27FC236}">
                <a16:creationId xmlns:a16="http://schemas.microsoft.com/office/drawing/2014/main" id="{C157A93D-1295-4464-90A7-DFC18E831DFC}"/>
              </a:ext>
            </a:extLst>
          </p:cNvPr>
          <p:cNvSpPr>
            <a:spLocks noGrp="1"/>
          </p:cNvSpPr>
          <p:nvPr>
            <p:ph type="body" sz="quarter" idx="14"/>
          </p:nvPr>
        </p:nvSpPr>
        <p:spPr/>
        <p:txBody>
          <a:bodyPr/>
          <a:lstStyle/>
          <a:p>
            <a:r>
              <a:rPr lang="es-ES"/>
              <a:t>8</a:t>
            </a:r>
          </a:p>
        </p:txBody>
      </p:sp>
      <p:sp>
        <p:nvSpPr>
          <p:cNvPr id="5" name="Marcador de fecha 4">
            <a:extLst>
              <a:ext uri="{FF2B5EF4-FFF2-40B4-BE49-F238E27FC236}">
                <a16:creationId xmlns:a16="http://schemas.microsoft.com/office/drawing/2014/main" id="{BE817069-094F-49CA-899A-E70D02A97A4B}"/>
              </a:ext>
            </a:extLst>
          </p:cNvPr>
          <p:cNvSpPr>
            <a:spLocks noGrp="1"/>
          </p:cNvSpPr>
          <p:nvPr>
            <p:ph type="dt" sz="half" idx="21"/>
          </p:nvPr>
        </p:nvSpPr>
        <p:spPr/>
        <p:txBody>
          <a:bodyPr/>
          <a:lstStyle/>
          <a:p>
            <a:r>
              <a:rPr lang="en-US"/>
              <a:t>Date</a:t>
            </a:r>
            <a:endParaRPr lang="en-US" dirty="0"/>
          </a:p>
        </p:txBody>
      </p:sp>
      <p:sp>
        <p:nvSpPr>
          <p:cNvPr id="6" name="Marcador de pie de página 5">
            <a:extLst>
              <a:ext uri="{FF2B5EF4-FFF2-40B4-BE49-F238E27FC236}">
                <a16:creationId xmlns:a16="http://schemas.microsoft.com/office/drawing/2014/main" id="{FEC3184A-729C-46C8-AB82-B2064D5E9098}"/>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60895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0381B61E-A4AF-44A6-A643-C7EA763667D2}"/>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6212009" y="1573610"/>
            <a:ext cx="5736983" cy="4414043"/>
          </a:xfrm>
        </p:spPr>
      </p:pic>
      <p:sp>
        <p:nvSpPr>
          <p:cNvPr id="3" name="Marcador de texto 2">
            <a:extLst>
              <a:ext uri="{FF2B5EF4-FFF2-40B4-BE49-F238E27FC236}">
                <a16:creationId xmlns:a16="http://schemas.microsoft.com/office/drawing/2014/main" id="{69463401-C134-4F8B-BF94-3D00E42C3318}"/>
              </a:ext>
            </a:extLst>
          </p:cNvPr>
          <p:cNvSpPr>
            <a:spLocks noGrp="1"/>
          </p:cNvSpPr>
          <p:nvPr>
            <p:ph type="body" sz="quarter" idx="18"/>
          </p:nvPr>
        </p:nvSpPr>
        <p:spPr/>
        <p:txBody>
          <a:bodyPr/>
          <a:lstStyle/>
          <a:p>
            <a:r>
              <a:rPr lang="es-ES"/>
              <a:t>12 partners from 9 EU countries</a:t>
            </a:r>
          </a:p>
          <a:p>
            <a:r>
              <a:rPr lang="es-ES" sz="2000">
                <a:solidFill>
                  <a:schemeClr val="tx1"/>
                </a:solidFill>
              </a:rPr>
              <a:t>6 SMEs:</a:t>
            </a:r>
          </a:p>
          <a:p>
            <a:endParaRPr lang="es-ES" sz="2000">
              <a:solidFill>
                <a:schemeClr val="tx1"/>
              </a:solidFill>
            </a:endParaRPr>
          </a:p>
          <a:p>
            <a:endParaRPr lang="es-ES" sz="2000">
              <a:solidFill>
                <a:schemeClr val="tx1"/>
              </a:solidFill>
            </a:endParaRPr>
          </a:p>
          <a:p>
            <a:r>
              <a:rPr lang="es-ES" sz="2000">
                <a:solidFill>
                  <a:schemeClr val="tx1"/>
                </a:solidFill>
              </a:rPr>
              <a:t>3 Universities &amp; Research centres:</a:t>
            </a:r>
          </a:p>
          <a:p>
            <a:endParaRPr lang="es-ES" sz="2000">
              <a:solidFill>
                <a:schemeClr val="tx1"/>
              </a:solidFill>
            </a:endParaRPr>
          </a:p>
          <a:p>
            <a:endParaRPr lang="es-ES" sz="2000">
              <a:solidFill>
                <a:schemeClr val="tx1"/>
              </a:solidFill>
            </a:endParaRPr>
          </a:p>
          <a:p>
            <a:r>
              <a:rPr lang="es-ES" sz="2000">
                <a:solidFill>
                  <a:schemeClr val="tx1"/>
                </a:solidFill>
              </a:rPr>
              <a:t>3 End Users:</a:t>
            </a:r>
          </a:p>
        </p:txBody>
      </p:sp>
      <p:sp>
        <p:nvSpPr>
          <p:cNvPr id="4" name="Marcador de fecha 3">
            <a:extLst>
              <a:ext uri="{FF2B5EF4-FFF2-40B4-BE49-F238E27FC236}">
                <a16:creationId xmlns:a16="http://schemas.microsoft.com/office/drawing/2014/main" id="{B6A4B5F5-9754-48EA-A259-A6CD0548C5BC}"/>
              </a:ext>
            </a:extLst>
          </p:cNvPr>
          <p:cNvSpPr>
            <a:spLocks noGrp="1"/>
          </p:cNvSpPr>
          <p:nvPr>
            <p:ph type="dt" sz="half" idx="21"/>
          </p:nvPr>
        </p:nvSpPr>
        <p:spPr/>
        <p:txBody>
          <a:bodyPr/>
          <a:lstStyle/>
          <a:p>
            <a:r>
              <a:rPr lang="en-US"/>
              <a:t>Date</a:t>
            </a:r>
            <a:endParaRPr lang="en-US" dirty="0"/>
          </a:p>
        </p:txBody>
      </p:sp>
      <p:sp>
        <p:nvSpPr>
          <p:cNvPr id="5" name="Marcador de pie de página 4">
            <a:extLst>
              <a:ext uri="{FF2B5EF4-FFF2-40B4-BE49-F238E27FC236}">
                <a16:creationId xmlns:a16="http://schemas.microsoft.com/office/drawing/2014/main" id="{97E8847C-0A43-4A9F-A8A4-61946B589F1E}"/>
              </a:ext>
            </a:extLst>
          </p:cNvPr>
          <p:cNvSpPr>
            <a:spLocks noGrp="1"/>
          </p:cNvSpPr>
          <p:nvPr>
            <p:ph type="ftr" sz="quarter" idx="22"/>
          </p:nvPr>
        </p:nvSpPr>
        <p:spPr/>
        <p:txBody>
          <a:bodyPr/>
          <a:lstStyle/>
          <a:p>
            <a:r>
              <a:rPr lang="en-US"/>
              <a:t>Name of event</a:t>
            </a:r>
            <a:endParaRPr lang="en-US" dirty="0"/>
          </a:p>
        </p:txBody>
      </p:sp>
      <p:pic>
        <p:nvPicPr>
          <p:cNvPr id="9" name="Imagen 8">
            <a:extLst>
              <a:ext uri="{FF2B5EF4-FFF2-40B4-BE49-F238E27FC236}">
                <a16:creationId xmlns:a16="http://schemas.microsoft.com/office/drawing/2014/main" id="{7C0C9440-01B6-48A1-8051-ED0535A5B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1" y="4344447"/>
            <a:ext cx="2433718" cy="720000"/>
          </a:xfrm>
          <a:prstGeom prst="rect">
            <a:avLst/>
          </a:prstGeom>
        </p:spPr>
      </p:pic>
      <p:pic>
        <p:nvPicPr>
          <p:cNvPr id="21" name="Imagen 20">
            <a:extLst>
              <a:ext uri="{FF2B5EF4-FFF2-40B4-BE49-F238E27FC236}">
                <a16:creationId xmlns:a16="http://schemas.microsoft.com/office/drawing/2014/main" id="{202D638A-D56A-489E-BA37-A9DAFE94C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4" y="2002989"/>
            <a:ext cx="5306153" cy="719999"/>
          </a:xfrm>
          <a:prstGeom prst="rect">
            <a:avLst/>
          </a:prstGeom>
        </p:spPr>
      </p:pic>
      <p:pic>
        <p:nvPicPr>
          <p:cNvPr id="23" name="Imagen 22">
            <a:extLst>
              <a:ext uri="{FF2B5EF4-FFF2-40B4-BE49-F238E27FC236}">
                <a16:creationId xmlns:a16="http://schemas.microsoft.com/office/drawing/2014/main" id="{7AA45BCC-6208-489A-9F75-3EFB9BC3F6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1" y="3173718"/>
            <a:ext cx="2457930" cy="720000"/>
          </a:xfrm>
          <a:prstGeom prst="rect">
            <a:avLst/>
          </a:prstGeom>
        </p:spPr>
      </p:pic>
    </p:spTree>
    <p:extLst>
      <p:ext uri="{BB962C8B-B14F-4D97-AF65-F5344CB8AC3E}">
        <p14:creationId xmlns:p14="http://schemas.microsoft.com/office/powerpoint/2010/main" val="171334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32CB4F67-A6B1-41FF-845F-81CA5D01255B}"/>
              </a:ext>
            </a:extLst>
          </p:cNvPr>
          <p:cNvSpPr>
            <a:spLocks noGrp="1"/>
          </p:cNvSpPr>
          <p:nvPr>
            <p:ph type="pic" sz="quarter" idx="13"/>
          </p:nvPr>
        </p:nvSpPr>
        <p:spPr/>
      </p:sp>
      <p:sp>
        <p:nvSpPr>
          <p:cNvPr id="3" name="Marcador de texto 2">
            <a:extLst>
              <a:ext uri="{FF2B5EF4-FFF2-40B4-BE49-F238E27FC236}">
                <a16:creationId xmlns:a16="http://schemas.microsoft.com/office/drawing/2014/main" id="{B1D91382-025E-4BE6-8C4E-FD438C7D338B}"/>
              </a:ext>
            </a:extLst>
          </p:cNvPr>
          <p:cNvSpPr>
            <a:spLocks noGrp="1"/>
          </p:cNvSpPr>
          <p:nvPr>
            <p:ph type="body" sz="quarter" idx="20"/>
          </p:nvPr>
        </p:nvSpPr>
        <p:spPr/>
        <p:txBody>
          <a:bodyPr/>
          <a:lstStyle/>
          <a:p>
            <a:endParaRPr lang="es-ES"/>
          </a:p>
        </p:txBody>
      </p:sp>
      <p:sp>
        <p:nvSpPr>
          <p:cNvPr id="4" name="Marcador de texto 3">
            <a:extLst>
              <a:ext uri="{FF2B5EF4-FFF2-40B4-BE49-F238E27FC236}">
                <a16:creationId xmlns:a16="http://schemas.microsoft.com/office/drawing/2014/main" id="{BCA51CBB-C148-4A9C-A04B-CDD1653F1816}"/>
              </a:ext>
            </a:extLst>
          </p:cNvPr>
          <p:cNvSpPr>
            <a:spLocks noGrp="1"/>
          </p:cNvSpPr>
          <p:nvPr>
            <p:ph type="body" sz="quarter" idx="21"/>
          </p:nvPr>
        </p:nvSpPr>
        <p:spPr/>
        <p:txBody>
          <a:bodyPr/>
          <a:lstStyle/>
          <a:p>
            <a:endParaRPr lang="es-ES"/>
          </a:p>
        </p:txBody>
      </p:sp>
      <p:sp>
        <p:nvSpPr>
          <p:cNvPr id="5" name="Marcador de texto 4">
            <a:extLst>
              <a:ext uri="{FF2B5EF4-FFF2-40B4-BE49-F238E27FC236}">
                <a16:creationId xmlns:a16="http://schemas.microsoft.com/office/drawing/2014/main" id="{C8529071-E892-49AE-8CCB-CA9768C56AA0}"/>
              </a:ext>
            </a:extLst>
          </p:cNvPr>
          <p:cNvSpPr>
            <a:spLocks noGrp="1"/>
          </p:cNvSpPr>
          <p:nvPr>
            <p:ph type="body" sz="quarter" idx="22"/>
          </p:nvPr>
        </p:nvSpPr>
        <p:spPr/>
        <p:txBody>
          <a:bodyPr/>
          <a:lstStyle/>
          <a:p>
            <a:endParaRPr lang="es-ES"/>
          </a:p>
        </p:txBody>
      </p:sp>
      <p:sp>
        <p:nvSpPr>
          <p:cNvPr id="6" name="Marcador de texto 5">
            <a:extLst>
              <a:ext uri="{FF2B5EF4-FFF2-40B4-BE49-F238E27FC236}">
                <a16:creationId xmlns:a16="http://schemas.microsoft.com/office/drawing/2014/main" id="{0C071DC5-DE29-4B36-8C3B-3D618EDDB23B}"/>
              </a:ext>
            </a:extLst>
          </p:cNvPr>
          <p:cNvSpPr>
            <a:spLocks noGrp="1"/>
          </p:cNvSpPr>
          <p:nvPr>
            <p:ph type="body" sz="quarter" idx="23"/>
          </p:nvPr>
        </p:nvSpPr>
        <p:spPr/>
        <p:txBody>
          <a:bodyPr/>
          <a:lstStyle/>
          <a:p>
            <a:endParaRPr lang="es-ES"/>
          </a:p>
        </p:txBody>
      </p:sp>
    </p:spTree>
    <p:extLst>
      <p:ext uri="{BB962C8B-B14F-4D97-AF65-F5344CB8AC3E}">
        <p14:creationId xmlns:p14="http://schemas.microsoft.com/office/powerpoint/2010/main" val="208089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9D4D892-7277-4762-A0E5-A28811677062}"/>
              </a:ext>
            </a:extLst>
          </p:cNvPr>
          <p:cNvSpPr>
            <a:spLocks noGrp="1"/>
          </p:cNvSpPr>
          <p:nvPr>
            <p:ph type="body" sz="quarter" idx="13"/>
          </p:nvPr>
        </p:nvSpPr>
        <p:spPr/>
        <p:txBody>
          <a:bodyPr anchor="ctr"/>
          <a:lstStyle/>
          <a:p>
            <a:r>
              <a:rPr lang="es-ES" sz="4400"/>
              <a:t>Project Facts</a:t>
            </a:r>
          </a:p>
        </p:txBody>
      </p:sp>
      <p:sp>
        <p:nvSpPr>
          <p:cNvPr id="3" name="Marcador de texto 2">
            <a:extLst>
              <a:ext uri="{FF2B5EF4-FFF2-40B4-BE49-F238E27FC236}">
                <a16:creationId xmlns:a16="http://schemas.microsoft.com/office/drawing/2014/main" id="{A045C0C3-CAFC-4EBF-9B17-31B32814B9A9}"/>
              </a:ext>
            </a:extLst>
          </p:cNvPr>
          <p:cNvSpPr>
            <a:spLocks noGrp="1"/>
          </p:cNvSpPr>
          <p:nvPr>
            <p:ph type="body" sz="quarter" idx="14"/>
          </p:nvPr>
        </p:nvSpPr>
        <p:spPr/>
        <p:txBody>
          <a:bodyPr/>
          <a:lstStyle/>
          <a:p>
            <a:r>
              <a:rPr lang="es-ES"/>
              <a:t>1</a:t>
            </a:r>
          </a:p>
        </p:txBody>
      </p:sp>
      <p:sp>
        <p:nvSpPr>
          <p:cNvPr id="5" name="Marcador de fecha 4">
            <a:extLst>
              <a:ext uri="{FF2B5EF4-FFF2-40B4-BE49-F238E27FC236}">
                <a16:creationId xmlns:a16="http://schemas.microsoft.com/office/drawing/2014/main" id="{87634E46-60CA-46F9-A7FF-29610AA46607}"/>
              </a:ext>
            </a:extLst>
          </p:cNvPr>
          <p:cNvSpPr>
            <a:spLocks noGrp="1"/>
          </p:cNvSpPr>
          <p:nvPr>
            <p:ph type="dt" sz="half" idx="21"/>
          </p:nvPr>
        </p:nvSpPr>
        <p:spPr/>
        <p:txBody>
          <a:bodyPr/>
          <a:lstStyle/>
          <a:p>
            <a:r>
              <a:rPr lang="en-US"/>
              <a:t>Date</a:t>
            </a:r>
            <a:endParaRPr lang="en-US" dirty="0"/>
          </a:p>
        </p:txBody>
      </p:sp>
      <p:sp>
        <p:nvSpPr>
          <p:cNvPr id="6" name="Marcador de pie de página 5">
            <a:extLst>
              <a:ext uri="{FF2B5EF4-FFF2-40B4-BE49-F238E27FC236}">
                <a16:creationId xmlns:a16="http://schemas.microsoft.com/office/drawing/2014/main" id="{48B7D0CB-6BD4-44FF-937C-D251084B7A8C}"/>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404114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D5BD513-BD4F-4B2E-81AB-4C6F99E29BF7}"/>
              </a:ext>
            </a:extLst>
          </p:cNvPr>
          <p:cNvSpPr>
            <a:spLocks noGrp="1"/>
          </p:cNvSpPr>
          <p:nvPr>
            <p:ph type="body" sz="quarter" idx="15"/>
          </p:nvPr>
        </p:nvSpPr>
        <p:spPr/>
        <p:txBody>
          <a:bodyPr anchor="ctr"/>
          <a:lstStyle/>
          <a:p>
            <a:r>
              <a:rPr lang="es-ES" sz="3600"/>
              <a:t>Project Facts</a:t>
            </a:r>
          </a:p>
        </p:txBody>
      </p:sp>
      <p:sp>
        <p:nvSpPr>
          <p:cNvPr id="4" name="Marcador de texto 3">
            <a:extLst>
              <a:ext uri="{FF2B5EF4-FFF2-40B4-BE49-F238E27FC236}">
                <a16:creationId xmlns:a16="http://schemas.microsoft.com/office/drawing/2014/main" id="{DB1EEE9D-DEC0-443D-8E51-C3DCED524201}"/>
              </a:ext>
            </a:extLst>
          </p:cNvPr>
          <p:cNvSpPr>
            <a:spLocks noGrp="1"/>
          </p:cNvSpPr>
          <p:nvPr>
            <p:ph type="body" sz="quarter" idx="14"/>
          </p:nvPr>
        </p:nvSpPr>
        <p:spPr/>
        <p:txBody>
          <a:bodyPr/>
          <a:lstStyle/>
          <a:p>
            <a:r>
              <a:rPr lang="es-ES"/>
              <a:t>1</a:t>
            </a:r>
          </a:p>
        </p:txBody>
      </p:sp>
      <p:sp>
        <p:nvSpPr>
          <p:cNvPr id="5" name="Marcador de texto 4">
            <a:extLst>
              <a:ext uri="{FF2B5EF4-FFF2-40B4-BE49-F238E27FC236}">
                <a16:creationId xmlns:a16="http://schemas.microsoft.com/office/drawing/2014/main" id="{EE7E0A49-CBF5-46EA-B843-BE3FD7B1E9E6}"/>
              </a:ext>
            </a:extLst>
          </p:cNvPr>
          <p:cNvSpPr>
            <a:spLocks noGrp="1"/>
          </p:cNvSpPr>
          <p:nvPr>
            <p:ph type="body" sz="quarter" idx="17"/>
          </p:nvPr>
        </p:nvSpPr>
        <p:spPr/>
        <p:txBody>
          <a:bodyPr/>
          <a:lstStyle/>
          <a:p>
            <a:r>
              <a:rPr lang="es-ES">
                <a:solidFill>
                  <a:schemeClr val="accent3"/>
                </a:solidFill>
              </a:rPr>
              <a:t>Full title</a:t>
            </a:r>
            <a:r>
              <a:rPr lang="es-ES">
                <a:solidFill>
                  <a:schemeClr val="tx1"/>
                </a:solidFill>
              </a:rPr>
              <a:t>: </a:t>
            </a:r>
            <a:r>
              <a:rPr lang="en-US" sz="2000">
                <a:solidFill>
                  <a:schemeClr val="tx1"/>
                </a:solidFill>
              </a:rPr>
              <a:t>A Holistic Approach to Sustainable, Digital EU Agriculture, Forestry, Livestock and Rural Development based on Reconfigurable Aerial Enablers and Edge Artificial Intelligence-on-Demand Systems</a:t>
            </a:r>
            <a:endParaRPr lang="en-US">
              <a:solidFill>
                <a:schemeClr val="tx1"/>
              </a:solidFill>
            </a:endParaRPr>
          </a:p>
        </p:txBody>
      </p:sp>
      <p:sp>
        <p:nvSpPr>
          <p:cNvPr id="6" name="Marcador de texto 5">
            <a:extLst>
              <a:ext uri="{FF2B5EF4-FFF2-40B4-BE49-F238E27FC236}">
                <a16:creationId xmlns:a16="http://schemas.microsoft.com/office/drawing/2014/main" id="{847F1E86-7D24-4876-A6DF-CC12A6155337}"/>
              </a:ext>
            </a:extLst>
          </p:cNvPr>
          <p:cNvSpPr>
            <a:spLocks noGrp="1"/>
          </p:cNvSpPr>
          <p:nvPr>
            <p:ph type="body" sz="quarter" idx="18"/>
          </p:nvPr>
        </p:nvSpPr>
        <p:spPr/>
        <p:txBody>
          <a:bodyPr/>
          <a:lstStyle/>
          <a:p>
            <a:r>
              <a:rPr lang="en-US">
                <a:solidFill>
                  <a:schemeClr val="accent3"/>
                </a:solidFill>
              </a:rPr>
              <a:t>Duration: </a:t>
            </a:r>
            <a:r>
              <a:rPr lang="en-US" sz="2000">
                <a:solidFill>
                  <a:schemeClr val="tx1"/>
                </a:solidFill>
              </a:rPr>
              <a:t>36 months, starting from 1 July 2022</a:t>
            </a:r>
            <a:endParaRPr lang="en-US">
              <a:solidFill>
                <a:schemeClr val="tx1"/>
              </a:solidFill>
            </a:endParaRPr>
          </a:p>
          <a:p>
            <a:r>
              <a:rPr lang="en-US">
                <a:solidFill>
                  <a:schemeClr val="accent3"/>
                </a:solidFill>
              </a:rPr>
              <a:t>Budget: </a:t>
            </a:r>
            <a:r>
              <a:rPr lang="en-US" sz="2000">
                <a:solidFill>
                  <a:schemeClr val="tx1"/>
                </a:solidFill>
              </a:rPr>
              <a:t>€ 5,949,747</a:t>
            </a:r>
            <a:endParaRPr lang="en-US">
              <a:solidFill>
                <a:schemeClr val="tx1"/>
              </a:solidFill>
            </a:endParaRPr>
          </a:p>
          <a:p>
            <a:r>
              <a:rPr lang="en-US">
                <a:solidFill>
                  <a:schemeClr val="accent3"/>
                </a:solidFill>
              </a:rPr>
              <a:t>Consortium: </a:t>
            </a:r>
            <a:r>
              <a:rPr lang="en-US" sz="2000">
                <a:solidFill>
                  <a:schemeClr val="tx1"/>
                </a:solidFill>
              </a:rPr>
              <a:t>12 partners from 9 European countries </a:t>
            </a:r>
            <a:endParaRPr lang="en-US">
              <a:solidFill>
                <a:schemeClr val="tx1"/>
              </a:solidFill>
            </a:endParaRPr>
          </a:p>
          <a:p>
            <a:r>
              <a:rPr lang="es-ES">
                <a:solidFill>
                  <a:schemeClr val="accent3"/>
                </a:solidFill>
              </a:rPr>
              <a:t>Demonstrations: </a:t>
            </a:r>
            <a:r>
              <a:rPr lang="es-ES" sz="2000">
                <a:solidFill>
                  <a:schemeClr val="tx1"/>
                </a:solidFill>
              </a:rPr>
              <a:t>in 3 European pilot sites</a:t>
            </a:r>
            <a:endParaRPr lang="es-ES">
              <a:solidFill>
                <a:schemeClr val="tx1"/>
              </a:solidFill>
            </a:endParaRPr>
          </a:p>
          <a:p>
            <a:r>
              <a:rPr lang="es-ES">
                <a:solidFill>
                  <a:schemeClr val="accent3"/>
                </a:solidFill>
              </a:rPr>
              <a:t>Work Programme: </a:t>
            </a:r>
            <a:r>
              <a:rPr lang="es-ES" sz="2000">
                <a:solidFill>
                  <a:schemeClr val="tx1"/>
                </a:solidFill>
              </a:rPr>
              <a:t>Horizon Europe</a:t>
            </a:r>
            <a:endParaRPr lang="es-ES">
              <a:solidFill>
                <a:schemeClr val="tx1"/>
              </a:solidFill>
            </a:endParaRPr>
          </a:p>
          <a:p>
            <a:r>
              <a:rPr lang="es-ES">
                <a:solidFill>
                  <a:schemeClr val="accent3"/>
                </a:solidFill>
              </a:rPr>
              <a:t>GA No: </a:t>
            </a:r>
            <a:r>
              <a:rPr lang="es-ES" sz="2000">
                <a:solidFill>
                  <a:schemeClr val="tx1"/>
                </a:solidFill>
              </a:rPr>
              <a:t>101060529</a:t>
            </a:r>
            <a:endParaRPr lang="es-ES">
              <a:solidFill>
                <a:schemeClr val="tx1"/>
              </a:solidFill>
            </a:endParaRPr>
          </a:p>
          <a:p>
            <a:r>
              <a:rPr lang="es-ES">
                <a:solidFill>
                  <a:schemeClr val="accent3"/>
                </a:solidFill>
              </a:rPr>
              <a:t>Coordinator: </a:t>
            </a:r>
            <a:r>
              <a:rPr lang="es-ES" sz="2000">
                <a:solidFill>
                  <a:schemeClr val="tx1"/>
                </a:solidFill>
              </a:rPr>
              <a:t>ACCELIGENCE LTD</a:t>
            </a:r>
            <a:endParaRPr lang="es-ES">
              <a:solidFill>
                <a:schemeClr val="tx1"/>
              </a:solidFill>
            </a:endParaRPr>
          </a:p>
        </p:txBody>
      </p:sp>
      <p:sp>
        <p:nvSpPr>
          <p:cNvPr id="7" name="Marcador de fecha 6">
            <a:extLst>
              <a:ext uri="{FF2B5EF4-FFF2-40B4-BE49-F238E27FC236}">
                <a16:creationId xmlns:a16="http://schemas.microsoft.com/office/drawing/2014/main" id="{C5FC5816-BA29-43A5-ADBF-C57271F16892}"/>
              </a:ext>
            </a:extLst>
          </p:cNvPr>
          <p:cNvSpPr>
            <a:spLocks noGrp="1"/>
          </p:cNvSpPr>
          <p:nvPr>
            <p:ph type="dt" sz="half" idx="21"/>
          </p:nvPr>
        </p:nvSpPr>
        <p:spPr/>
        <p:txBody>
          <a:bodyPr/>
          <a:lstStyle/>
          <a:p>
            <a:r>
              <a:rPr lang="en-US"/>
              <a:t>Date</a:t>
            </a:r>
            <a:endParaRPr lang="en-US" dirty="0"/>
          </a:p>
        </p:txBody>
      </p:sp>
      <p:sp>
        <p:nvSpPr>
          <p:cNvPr id="8" name="Marcador de pie de página 7">
            <a:extLst>
              <a:ext uri="{FF2B5EF4-FFF2-40B4-BE49-F238E27FC236}">
                <a16:creationId xmlns:a16="http://schemas.microsoft.com/office/drawing/2014/main" id="{5747DD9B-C822-4F61-ACBE-EEE3558BA8A8}"/>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107414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6593B27-E01B-4531-B8AE-F6B8A2D3D852}"/>
              </a:ext>
            </a:extLst>
          </p:cNvPr>
          <p:cNvSpPr>
            <a:spLocks noGrp="1"/>
          </p:cNvSpPr>
          <p:nvPr>
            <p:ph type="body" sz="quarter" idx="13"/>
          </p:nvPr>
        </p:nvSpPr>
        <p:spPr/>
        <p:txBody>
          <a:bodyPr anchor="ctr"/>
          <a:lstStyle/>
          <a:p>
            <a:r>
              <a:rPr lang="es-ES" sz="4400"/>
              <a:t>Main Goal &amp; Objectives</a:t>
            </a:r>
          </a:p>
        </p:txBody>
      </p:sp>
      <p:sp>
        <p:nvSpPr>
          <p:cNvPr id="3" name="Marcador de texto 2">
            <a:extLst>
              <a:ext uri="{FF2B5EF4-FFF2-40B4-BE49-F238E27FC236}">
                <a16:creationId xmlns:a16="http://schemas.microsoft.com/office/drawing/2014/main" id="{96555259-7162-4C0A-B014-957B59276F73}"/>
              </a:ext>
            </a:extLst>
          </p:cNvPr>
          <p:cNvSpPr>
            <a:spLocks noGrp="1"/>
          </p:cNvSpPr>
          <p:nvPr>
            <p:ph type="body" sz="quarter" idx="14"/>
          </p:nvPr>
        </p:nvSpPr>
        <p:spPr/>
        <p:txBody>
          <a:bodyPr/>
          <a:lstStyle/>
          <a:p>
            <a:r>
              <a:rPr lang="es-ES"/>
              <a:t>2</a:t>
            </a:r>
          </a:p>
        </p:txBody>
      </p:sp>
      <p:sp>
        <p:nvSpPr>
          <p:cNvPr id="5" name="Marcador de fecha 4">
            <a:extLst>
              <a:ext uri="{FF2B5EF4-FFF2-40B4-BE49-F238E27FC236}">
                <a16:creationId xmlns:a16="http://schemas.microsoft.com/office/drawing/2014/main" id="{553D666B-D5E2-4FB2-84B9-25ED99D1B4A1}"/>
              </a:ext>
            </a:extLst>
          </p:cNvPr>
          <p:cNvSpPr>
            <a:spLocks noGrp="1"/>
          </p:cNvSpPr>
          <p:nvPr>
            <p:ph type="dt" sz="half" idx="21"/>
          </p:nvPr>
        </p:nvSpPr>
        <p:spPr/>
        <p:txBody>
          <a:bodyPr/>
          <a:lstStyle/>
          <a:p>
            <a:r>
              <a:rPr lang="en-US"/>
              <a:t>Date</a:t>
            </a:r>
            <a:endParaRPr lang="en-US" dirty="0"/>
          </a:p>
        </p:txBody>
      </p:sp>
      <p:sp>
        <p:nvSpPr>
          <p:cNvPr id="6" name="Marcador de pie de página 5">
            <a:extLst>
              <a:ext uri="{FF2B5EF4-FFF2-40B4-BE49-F238E27FC236}">
                <a16:creationId xmlns:a16="http://schemas.microsoft.com/office/drawing/2014/main" id="{CA0DED55-3A0E-440B-B005-65B72E9A340C}"/>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245325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a:extLst>
              <a:ext uri="{FF2B5EF4-FFF2-40B4-BE49-F238E27FC236}">
                <a16:creationId xmlns:a16="http://schemas.microsoft.com/office/drawing/2014/main" id="{2B986804-2B14-48AE-AEA0-7C04C29D114C}"/>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6208713" y="2344738"/>
            <a:ext cx="5743575" cy="2871787"/>
          </a:xfrm>
        </p:spPr>
      </p:pic>
      <p:sp>
        <p:nvSpPr>
          <p:cNvPr id="3" name="Marcador de texto 2">
            <a:extLst>
              <a:ext uri="{FF2B5EF4-FFF2-40B4-BE49-F238E27FC236}">
                <a16:creationId xmlns:a16="http://schemas.microsoft.com/office/drawing/2014/main" id="{903F27ED-6465-413F-842A-F84F531BEA90}"/>
              </a:ext>
            </a:extLst>
          </p:cNvPr>
          <p:cNvSpPr>
            <a:spLocks noGrp="1"/>
          </p:cNvSpPr>
          <p:nvPr>
            <p:ph type="body" sz="quarter" idx="14"/>
          </p:nvPr>
        </p:nvSpPr>
        <p:spPr/>
        <p:txBody>
          <a:bodyPr/>
          <a:lstStyle/>
          <a:p>
            <a:r>
              <a:rPr lang="es-ES"/>
              <a:t>2</a:t>
            </a:r>
          </a:p>
        </p:txBody>
      </p:sp>
      <p:sp>
        <p:nvSpPr>
          <p:cNvPr id="5" name="Marcador de texto 4">
            <a:extLst>
              <a:ext uri="{FF2B5EF4-FFF2-40B4-BE49-F238E27FC236}">
                <a16:creationId xmlns:a16="http://schemas.microsoft.com/office/drawing/2014/main" id="{3BC242C1-0A56-4C89-94AD-DC444504704F}"/>
              </a:ext>
            </a:extLst>
          </p:cNvPr>
          <p:cNvSpPr>
            <a:spLocks noGrp="1"/>
          </p:cNvSpPr>
          <p:nvPr>
            <p:ph type="body" sz="quarter" idx="17"/>
          </p:nvPr>
        </p:nvSpPr>
        <p:spPr/>
        <p:txBody>
          <a:bodyPr anchor="ctr"/>
          <a:lstStyle/>
          <a:p>
            <a:r>
              <a:rPr lang="es-ES" sz="3600"/>
              <a:t>Main Goal</a:t>
            </a:r>
          </a:p>
        </p:txBody>
      </p:sp>
      <p:sp>
        <p:nvSpPr>
          <p:cNvPr id="6" name="Marcador de texto 5">
            <a:extLst>
              <a:ext uri="{FF2B5EF4-FFF2-40B4-BE49-F238E27FC236}">
                <a16:creationId xmlns:a16="http://schemas.microsoft.com/office/drawing/2014/main" id="{45C0A20D-8DED-4DD1-9C57-3C7AFECF8FA8}"/>
              </a:ext>
            </a:extLst>
          </p:cNvPr>
          <p:cNvSpPr>
            <a:spLocks noGrp="1"/>
          </p:cNvSpPr>
          <p:nvPr>
            <p:ph type="body" sz="quarter" idx="18"/>
          </p:nvPr>
        </p:nvSpPr>
        <p:spPr/>
        <p:txBody>
          <a:bodyPr/>
          <a:lstStyle/>
          <a:p>
            <a:r>
              <a:rPr lang="es-ES">
                <a:solidFill>
                  <a:schemeClr val="accent3"/>
                </a:solidFill>
              </a:rPr>
              <a:t>CHAMELEON aims to </a:t>
            </a:r>
            <a:r>
              <a:rPr lang="en-US">
                <a:solidFill>
                  <a:schemeClr val="accent3"/>
                </a:solidFill>
              </a:rPr>
              <a:t>optimise production and identify potential problems in agriculture, livestock, forestry and rural areas</a:t>
            </a:r>
          </a:p>
          <a:p>
            <a:r>
              <a:rPr lang="en-US" sz="2000">
                <a:solidFill>
                  <a:schemeClr val="tx1"/>
                </a:solidFill>
              </a:rPr>
              <a:t>To achieve this, the CHAMELEON Project will use a novel reconfigurable drone, able to modify its configuration and sizing upon demand, which can be deployed in homogeneous or heterogeneous groups to support complex scenarios, as well as a set of existing heterogeneous, modular, interoperable, networked unmanned vehicles systems</a:t>
            </a:r>
            <a:endParaRPr lang="es-ES" sz="2000">
              <a:solidFill>
                <a:schemeClr val="tx1"/>
              </a:solidFill>
            </a:endParaRPr>
          </a:p>
        </p:txBody>
      </p:sp>
      <p:sp>
        <p:nvSpPr>
          <p:cNvPr id="7" name="Marcador de fecha 6">
            <a:extLst>
              <a:ext uri="{FF2B5EF4-FFF2-40B4-BE49-F238E27FC236}">
                <a16:creationId xmlns:a16="http://schemas.microsoft.com/office/drawing/2014/main" id="{3B9F704B-E7D2-4DDA-8589-DE85185FA58B}"/>
              </a:ext>
            </a:extLst>
          </p:cNvPr>
          <p:cNvSpPr>
            <a:spLocks noGrp="1"/>
          </p:cNvSpPr>
          <p:nvPr>
            <p:ph type="dt" sz="half" idx="21"/>
          </p:nvPr>
        </p:nvSpPr>
        <p:spPr/>
        <p:txBody>
          <a:bodyPr/>
          <a:lstStyle/>
          <a:p>
            <a:r>
              <a:rPr lang="en-US"/>
              <a:t>Date</a:t>
            </a:r>
            <a:endParaRPr lang="en-US" dirty="0"/>
          </a:p>
        </p:txBody>
      </p:sp>
      <p:sp>
        <p:nvSpPr>
          <p:cNvPr id="8" name="Marcador de pie de página 7">
            <a:extLst>
              <a:ext uri="{FF2B5EF4-FFF2-40B4-BE49-F238E27FC236}">
                <a16:creationId xmlns:a16="http://schemas.microsoft.com/office/drawing/2014/main" id="{28C4E1F9-76B8-474C-AE16-3ED921D7E8E7}"/>
              </a:ext>
            </a:extLst>
          </p:cNvPr>
          <p:cNvSpPr>
            <a:spLocks noGrp="1"/>
          </p:cNvSpPr>
          <p:nvPr>
            <p:ph type="ftr" sz="quarter" idx="22"/>
          </p:nvPr>
        </p:nvSpPr>
        <p:spPr/>
        <p:txBody>
          <a:bodyPr/>
          <a:lstStyle/>
          <a:p>
            <a:r>
              <a:rPr lang="en-US"/>
              <a:t>Name of event</a:t>
            </a:r>
            <a:endParaRPr lang="en-US" dirty="0"/>
          </a:p>
        </p:txBody>
      </p:sp>
    </p:spTree>
    <p:extLst>
      <p:ext uri="{BB962C8B-B14F-4D97-AF65-F5344CB8AC3E}">
        <p14:creationId xmlns:p14="http://schemas.microsoft.com/office/powerpoint/2010/main" val="241683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682FF23-EEBC-46BB-A353-9578B13A463A}"/>
              </a:ext>
            </a:extLst>
          </p:cNvPr>
          <p:cNvSpPr>
            <a:spLocks noGrp="1"/>
          </p:cNvSpPr>
          <p:nvPr>
            <p:ph type="body" sz="quarter" idx="14"/>
          </p:nvPr>
        </p:nvSpPr>
        <p:spPr/>
        <p:txBody>
          <a:bodyPr/>
          <a:lstStyle/>
          <a:p>
            <a:r>
              <a:rPr lang="es-ES"/>
              <a:t>2</a:t>
            </a:r>
          </a:p>
        </p:txBody>
      </p:sp>
      <p:sp>
        <p:nvSpPr>
          <p:cNvPr id="4" name="Marcador de texto 3">
            <a:extLst>
              <a:ext uri="{FF2B5EF4-FFF2-40B4-BE49-F238E27FC236}">
                <a16:creationId xmlns:a16="http://schemas.microsoft.com/office/drawing/2014/main" id="{29F71625-F0F4-407A-86A3-FAAB48EB9E07}"/>
              </a:ext>
            </a:extLst>
          </p:cNvPr>
          <p:cNvSpPr>
            <a:spLocks noGrp="1"/>
          </p:cNvSpPr>
          <p:nvPr>
            <p:ph type="body" sz="quarter" idx="17"/>
          </p:nvPr>
        </p:nvSpPr>
        <p:spPr/>
        <p:txBody>
          <a:bodyPr anchor="ctr"/>
          <a:lstStyle/>
          <a:p>
            <a:r>
              <a:rPr lang="es-ES" sz="3600">
                <a:solidFill>
                  <a:schemeClr val="accent3"/>
                </a:solidFill>
              </a:rPr>
              <a:t>Objectives</a:t>
            </a:r>
          </a:p>
        </p:txBody>
      </p:sp>
      <p:sp>
        <p:nvSpPr>
          <p:cNvPr id="5" name="Marcador de texto 4">
            <a:extLst>
              <a:ext uri="{FF2B5EF4-FFF2-40B4-BE49-F238E27FC236}">
                <a16:creationId xmlns:a16="http://schemas.microsoft.com/office/drawing/2014/main" id="{5D8A05D4-8360-4B35-BDF2-7FC401B9C94B}"/>
              </a:ext>
            </a:extLst>
          </p:cNvPr>
          <p:cNvSpPr>
            <a:spLocks noGrp="1"/>
          </p:cNvSpPr>
          <p:nvPr>
            <p:ph type="body" sz="quarter" idx="18"/>
          </p:nvPr>
        </p:nvSpPr>
        <p:spPr>
          <a:xfrm>
            <a:off x="849762" y="1728000"/>
            <a:ext cx="5220000" cy="4428000"/>
          </a:xfrm>
        </p:spPr>
        <p:txBody>
          <a:bodyPr/>
          <a:lstStyle/>
          <a:p>
            <a:pPr fontAlgn="base"/>
            <a:r>
              <a:rPr lang="en-US" sz="4400">
                <a:solidFill>
                  <a:schemeClr val="accent1"/>
                </a:solidFill>
                <a:effectLst>
                  <a:outerShdw blurRad="38100" dist="38100" dir="2700000" algn="tl">
                    <a:srgbClr val="000000">
                      <a:alpha val="43137"/>
                    </a:srgbClr>
                  </a:outerShdw>
                </a:effectLst>
              </a:rPr>
              <a:t>OBJECTIVE 1</a:t>
            </a:r>
          </a:p>
          <a:p>
            <a:pPr marL="285750" indent="-285750" fontAlgn="base">
              <a:buBlip>
                <a:blip r:embed="rId2"/>
              </a:buBlip>
            </a:pPr>
            <a:r>
              <a:rPr lang="en-US">
                <a:solidFill>
                  <a:schemeClr val="accent3"/>
                </a:solidFill>
              </a:rPr>
              <a:t>Introduce a </a:t>
            </a:r>
            <a:r>
              <a:rPr lang="en-US">
                <a:solidFill>
                  <a:schemeClr val="accent1"/>
                </a:solidFill>
                <a:effectLst>
                  <a:outerShdw blurRad="38100" dist="38100" dir="2700000" algn="tl">
                    <a:srgbClr val="000000">
                      <a:alpha val="43137"/>
                    </a:srgbClr>
                  </a:outerShdw>
                </a:effectLst>
              </a:rPr>
              <a:t>new business model</a:t>
            </a:r>
            <a:r>
              <a:rPr lang="en-US">
                <a:solidFill>
                  <a:schemeClr val="accent3"/>
                </a:solidFill>
                <a:effectLst>
                  <a:outerShdw blurRad="38100" dist="38100" dir="2700000" algn="tl">
                    <a:srgbClr val="000000">
                      <a:alpha val="43137"/>
                    </a:srgbClr>
                  </a:outerShdw>
                </a:effectLst>
              </a:rPr>
              <a:t> </a:t>
            </a:r>
            <a:r>
              <a:rPr lang="en-US">
                <a:solidFill>
                  <a:schemeClr val="accent3"/>
                </a:solidFill>
              </a:rPr>
              <a:t>and </a:t>
            </a:r>
            <a:r>
              <a:rPr lang="en-US">
                <a:solidFill>
                  <a:schemeClr val="accent1"/>
                </a:solidFill>
                <a:effectLst>
                  <a:outerShdw blurRad="38100" dist="38100" dir="2700000" algn="tl">
                    <a:srgbClr val="000000">
                      <a:alpha val="43137"/>
                    </a:srgbClr>
                  </a:outerShdw>
                </a:effectLst>
              </a:rPr>
              <a:t>ecosystem-oriented AI</a:t>
            </a:r>
            <a:r>
              <a:rPr lang="en-US">
                <a:solidFill>
                  <a:schemeClr val="accent3"/>
                </a:solidFill>
              </a:rPr>
              <a:t> development and </a:t>
            </a:r>
            <a:r>
              <a:rPr lang="en-US">
                <a:solidFill>
                  <a:schemeClr val="accent1"/>
                </a:solidFill>
                <a:effectLst>
                  <a:outerShdw blurRad="38100" dist="38100" dir="2700000" algn="tl">
                    <a:srgbClr val="000000">
                      <a:alpha val="43137"/>
                    </a:srgbClr>
                  </a:outerShdw>
                </a:effectLst>
              </a:rPr>
              <a:t>Big Data Platform</a:t>
            </a:r>
            <a:r>
              <a:rPr lang="en-US">
                <a:solidFill>
                  <a:schemeClr val="accent3"/>
                </a:solidFill>
              </a:rPr>
              <a:t>, allowing the innovation of agriculture, forestry and livestock services and enabling new forms of communication and transactions between actors within the agriculture, forestry, livestock's business process</a:t>
            </a:r>
          </a:p>
          <a:p>
            <a:endParaRPr lang="es-ES" sz="1800"/>
          </a:p>
        </p:txBody>
      </p:sp>
      <p:sp>
        <p:nvSpPr>
          <p:cNvPr id="6" name="Marcador de fecha 5">
            <a:extLst>
              <a:ext uri="{FF2B5EF4-FFF2-40B4-BE49-F238E27FC236}">
                <a16:creationId xmlns:a16="http://schemas.microsoft.com/office/drawing/2014/main" id="{2ED64F06-B160-4382-A468-BBAF143C28EC}"/>
              </a:ext>
            </a:extLst>
          </p:cNvPr>
          <p:cNvSpPr>
            <a:spLocks noGrp="1"/>
          </p:cNvSpPr>
          <p:nvPr>
            <p:ph type="dt" sz="half" idx="21"/>
          </p:nvPr>
        </p:nvSpPr>
        <p:spPr/>
        <p:txBody>
          <a:bodyPr/>
          <a:lstStyle/>
          <a:p>
            <a:r>
              <a:rPr lang="en-US"/>
              <a:t>Date</a:t>
            </a:r>
            <a:endParaRPr lang="en-US" dirty="0"/>
          </a:p>
        </p:txBody>
      </p:sp>
      <p:sp>
        <p:nvSpPr>
          <p:cNvPr id="7" name="Marcador de pie de página 6">
            <a:extLst>
              <a:ext uri="{FF2B5EF4-FFF2-40B4-BE49-F238E27FC236}">
                <a16:creationId xmlns:a16="http://schemas.microsoft.com/office/drawing/2014/main" id="{EE3A1BC7-65F1-4FD6-9C8E-3079CE9BFDEF}"/>
              </a:ext>
            </a:extLst>
          </p:cNvPr>
          <p:cNvSpPr>
            <a:spLocks noGrp="1"/>
          </p:cNvSpPr>
          <p:nvPr>
            <p:ph type="ftr" sz="quarter" idx="22"/>
          </p:nvPr>
        </p:nvSpPr>
        <p:spPr/>
        <p:txBody>
          <a:bodyPr/>
          <a:lstStyle/>
          <a:p>
            <a:r>
              <a:rPr lang="en-US"/>
              <a:t>Name of event</a:t>
            </a:r>
            <a:endParaRPr lang="en-US" dirty="0"/>
          </a:p>
        </p:txBody>
      </p:sp>
      <p:pic>
        <p:nvPicPr>
          <p:cNvPr id="8" name="Picture 60">
            <a:extLst>
              <a:ext uri="{FF2B5EF4-FFF2-40B4-BE49-F238E27FC236}">
                <a16:creationId xmlns:a16="http://schemas.microsoft.com/office/drawing/2014/main" id="{13E263CF-D9DC-4E14-A69F-CF9CFE2BD86D}"/>
              </a:ext>
            </a:extLst>
          </p:cNvPr>
          <p:cNvPicPr>
            <a:picLocks noChangeAspect="1"/>
          </p:cNvPicPr>
          <p:nvPr/>
        </p:nvPicPr>
        <p:blipFill>
          <a:blip r:embed="rId3"/>
          <a:stretch>
            <a:fillRect/>
          </a:stretch>
        </p:blipFill>
        <p:spPr>
          <a:xfrm>
            <a:off x="6373053" y="1322752"/>
            <a:ext cx="5094223" cy="4833248"/>
          </a:xfrm>
          <a:prstGeom prst="rect">
            <a:avLst/>
          </a:prstGeom>
        </p:spPr>
      </p:pic>
    </p:spTree>
    <p:extLst>
      <p:ext uri="{BB962C8B-B14F-4D97-AF65-F5344CB8AC3E}">
        <p14:creationId xmlns:p14="http://schemas.microsoft.com/office/powerpoint/2010/main" val="8551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682FF23-EEBC-46BB-A353-9578B13A463A}"/>
              </a:ext>
            </a:extLst>
          </p:cNvPr>
          <p:cNvSpPr>
            <a:spLocks noGrp="1"/>
          </p:cNvSpPr>
          <p:nvPr>
            <p:ph type="body" sz="quarter" idx="14"/>
          </p:nvPr>
        </p:nvSpPr>
        <p:spPr/>
        <p:txBody>
          <a:bodyPr/>
          <a:lstStyle/>
          <a:p>
            <a:r>
              <a:rPr lang="es-ES"/>
              <a:t>2</a:t>
            </a:r>
          </a:p>
        </p:txBody>
      </p:sp>
      <p:sp>
        <p:nvSpPr>
          <p:cNvPr id="4" name="Marcador de texto 3">
            <a:extLst>
              <a:ext uri="{FF2B5EF4-FFF2-40B4-BE49-F238E27FC236}">
                <a16:creationId xmlns:a16="http://schemas.microsoft.com/office/drawing/2014/main" id="{29F71625-F0F4-407A-86A3-FAAB48EB9E07}"/>
              </a:ext>
            </a:extLst>
          </p:cNvPr>
          <p:cNvSpPr>
            <a:spLocks noGrp="1"/>
          </p:cNvSpPr>
          <p:nvPr>
            <p:ph type="body" sz="quarter" idx="17"/>
          </p:nvPr>
        </p:nvSpPr>
        <p:spPr/>
        <p:txBody>
          <a:bodyPr anchor="ctr"/>
          <a:lstStyle/>
          <a:p>
            <a:r>
              <a:rPr lang="es-ES" sz="3600">
                <a:solidFill>
                  <a:schemeClr val="accent3"/>
                </a:solidFill>
              </a:rPr>
              <a:t>Objectives</a:t>
            </a:r>
          </a:p>
        </p:txBody>
      </p:sp>
      <p:sp>
        <p:nvSpPr>
          <p:cNvPr id="5" name="Marcador de texto 4">
            <a:extLst>
              <a:ext uri="{FF2B5EF4-FFF2-40B4-BE49-F238E27FC236}">
                <a16:creationId xmlns:a16="http://schemas.microsoft.com/office/drawing/2014/main" id="{5D8A05D4-8360-4B35-BDF2-7FC401B9C94B}"/>
              </a:ext>
            </a:extLst>
          </p:cNvPr>
          <p:cNvSpPr>
            <a:spLocks noGrp="1"/>
          </p:cNvSpPr>
          <p:nvPr>
            <p:ph type="body" sz="quarter" idx="18"/>
          </p:nvPr>
        </p:nvSpPr>
        <p:spPr>
          <a:xfrm>
            <a:off x="849762" y="1728000"/>
            <a:ext cx="5220000" cy="4428000"/>
          </a:xfrm>
        </p:spPr>
        <p:txBody>
          <a:bodyPr/>
          <a:lstStyle/>
          <a:p>
            <a:pPr fontAlgn="base"/>
            <a:r>
              <a:rPr lang="en-US" sz="4400">
                <a:solidFill>
                  <a:schemeClr val="accent1"/>
                </a:solidFill>
                <a:effectLst>
                  <a:outerShdw blurRad="38100" dist="38100" dir="2700000" algn="tl">
                    <a:srgbClr val="000000">
                      <a:alpha val="43137"/>
                    </a:srgbClr>
                  </a:outerShdw>
                </a:effectLst>
              </a:rPr>
              <a:t>OBJECTIVE 2</a:t>
            </a:r>
          </a:p>
          <a:p>
            <a:pPr marL="285750" indent="-285750" fontAlgn="base">
              <a:buBlip>
                <a:blip r:embed="rId2"/>
              </a:buBlip>
            </a:pPr>
            <a:r>
              <a:rPr lang="en-US">
                <a:solidFill>
                  <a:schemeClr val="accent3"/>
                </a:solidFill>
              </a:rPr>
              <a:t>Address the </a:t>
            </a:r>
            <a:r>
              <a:rPr lang="en-US">
                <a:solidFill>
                  <a:schemeClr val="accent1"/>
                </a:solidFill>
                <a:effectLst>
                  <a:outerShdw blurRad="38100" dist="38100" dir="2700000" algn="tl">
                    <a:srgbClr val="000000">
                      <a:alpha val="43137"/>
                    </a:srgbClr>
                  </a:outerShdw>
                </a:effectLst>
              </a:rPr>
              <a:t>needs</a:t>
            </a:r>
            <a:r>
              <a:rPr lang="en-US">
                <a:solidFill>
                  <a:schemeClr val="accent3"/>
                </a:solidFill>
              </a:rPr>
              <a:t> of most complex agricultural, forest, livestock ecosystems and </a:t>
            </a:r>
            <a:r>
              <a:rPr lang="en-US">
                <a:solidFill>
                  <a:schemeClr val="accent1"/>
                </a:solidFill>
                <a:effectLst>
                  <a:outerShdw blurRad="38100" dist="38100" dir="2700000" algn="tl">
                    <a:srgbClr val="000000">
                      <a:alpha val="43137"/>
                    </a:srgbClr>
                  </a:outerShdw>
                </a:effectLst>
              </a:rPr>
              <a:t>rural environments</a:t>
            </a:r>
            <a:r>
              <a:rPr lang="en-US">
                <a:solidFill>
                  <a:schemeClr val="accent3"/>
                </a:solidFill>
              </a:rPr>
              <a:t>, through </a:t>
            </a:r>
            <a:r>
              <a:rPr lang="en-US">
                <a:solidFill>
                  <a:schemeClr val="accent1"/>
                </a:solidFill>
                <a:effectLst>
                  <a:outerShdw blurRad="38100" dist="38100" dir="2700000" algn="tl">
                    <a:srgbClr val="000000">
                      <a:alpha val="43137"/>
                    </a:srgbClr>
                  </a:outerShdw>
                </a:effectLst>
              </a:rPr>
              <a:t>UAV hardware and software</a:t>
            </a:r>
            <a:r>
              <a:rPr lang="en-US">
                <a:solidFill>
                  <a:schemeClr val="accent3"/>
                </a:solidFill>
              </a:rPr>
              <a:t> system that is on demand and multipurpose</a:t>
            </a:r>
          </a:p>
        </p:txBody>
      </p:sp>
      <p:sp>
        <p:nvSpPr>
          <p:cNvPr id="6" name="Marcador de fecha 5">
            <a:extLst>
              <a:ext uri="{FF2B5EF4-FFF2-40B4-BE49-F238E27FC236}">
                <a16:creationId xmlns:a16="http://schemas.microsoft.com/office/drawing/2014/main" id="{2ED64F06-B160-4382-A468-BBAF143C28EC}"/>
              </a:ext>
            </a:extLst>
          </p:cNvPr>
          <p:cNvSpPr>
            <a:spLocks noGrp="1"/>
          </p:cNvSpPr>
          <p:nvPr>
            <p:ph type="dt" sz="half" idx="21"/>
          </p:nvPr>
        </p:nvSpPr>
        <p:spPr/>
        <p:txBody>
          <a:bodyPr/>
          <a:lstStyle/>
          <a:p>
            <a:r>
              <a:rPr lang="en-US"/>
              <a:t>Date</a:t>
            </a:r>
            <a:endParaRPr lang="en-US" dirty="0"/>
          </a:p>
        </p:txBody>
      </p:sp>
      <p:sp>
        <p:nvSpPr>
          <p:cNvPr id="7" name="Marcador de pie de página 6">
            <a:extLst>
              <a:ext uri="{FF2B5EF4-FFF2-40B4-BE49-F238E27FC236}">
                <a16:creationId xmlns:a16="http://schemas.microsoft.com/office/drawing/2014/main" id="{EE3A1BC7-65F1-4FD6-9C8E-3079CE9BFDEF}"/>
              </a:ext>
            </a:extLst>
          </p:cNvPr>
          <p:cNvSpPr>
            <a:spLocks noGrp="1"/>
          </p:cNvSpPr>
          <p:nvPr>
            <p:ph type="ftr" sz="quarter" idx="22"/>
          </p:nvPr>
        </p:nvSpPr>
        <p:spPr/>
        <p:txBody>
          <a:bodyPr/>
          <a:lstStyle/>
          <a:p>
            <a:r>
              <a:rPr lang="en-US"/>
              <a:t>Name of event</a:t>
            </a:r>
            <a:endParaRPr lang="en-US" dirty="0"/>
          </a:p>
        </p:txBody>
      </p:sp>
      <p:pic>
        <p:nvPicPr>
          <p:cNvPr id="8" name="Picture 60">
            <a:extLst>
              <a:ext uri="{FF2B5EF4-FFF2-40B4-BE49-F238E27FC236}">
                <a16:creationId xmlns:a16="http://schemas.microsoft.com/office/drawing/2014/main" id="{536B18F1-CD15-4948-A6E1-D166DD7BAB2A}"/>
              </a:ext>
            </a:extLst>
          </p:cNvPr>
          <p:cNvPicPr>
            <a:picLocks noChangeAspect="1"/>
          </p:cNvPicPr>
          <p:nvPr/>
        </p:nvPicPr>
        <p:blipFill>
          <a:blip r:embed="rId3"/>
          <a:stretch>
            <a:fillRect/>
          </a:stretch>
        </p:blipFill>
        <p:spPr>
          <a:xfrm>
            <a:off x="6373053" y="1322752"/>
            <a:ext cx="5094223" cy="4833248"/>
          </a:xfrm>
          <a:prstGeom prst="rect">
            <a:avLst/>
          </a:prstGeom>
        </p:spPr>
      </p:pic>
    </p:spTree>
    <p:extLst>
      <p:ext uri="{BB962C8B-B14F-4D97-AF65-F5344CB8AC3E}">
        <p14:creationId xmlns:p14="http://schemas.microsoft.com/office/powerpoint/2010/main" val="232762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682FF23-EEBC-46BB-A353-9578B13A463A}"/>
              </a:ext>
            </a:extLst>
          </p:cNvPr>
          <p:cNvSpPr>
            <a:spLocks noGrp="1"/>
          </p:cNvSpPr>
          <p:nvPr>
            <p:ph type="body" sz="quarter" idx="14"/>
          </p:nvPr>
        </p:nvSpPr>
        <p:spPr/>
        <p:txBody>
          <a:bodyPr/>
          <a:lstStyle/>
          <a:p>
            <a:r>
              <a:rPr lang="es-ES"/>
              <a:t>2</a:t>
            </a:r>
          </a:p>
        </p:txBody>
      </p:sp>
      <p:sp>
        <p:nvSpPr>
          <p:cNvPr id="4" name="Marcador de texto 3">
            <a:extLst>
              <a:ext uri="{FF2B5EF4-FFF2-40B4-BE49-F238E27FC236}">
                <a16:creationId xmlns:a16="http://schemas.microsoft.com/office/drawing/2014/main" id="{29F71625-F0F4-407A-86A3-FAAB48EB9E07}"/>
              </a:ext>
            </a:extLst>
          </p:cNvPr>
          <p:cNvSpPr>
            <a:spLocks noGrp="1"/>
          </p:cNvSpPr>
          <p:nvPr>
            <p:ph type="body" sz="quarter" idx="17"/>
          </p:nvPr>
        </p:nvSpPr>
        <p:spPr/>
        <p:txBody>
          <a:bodyPr anchor="ctr"/>
          <a:lstStyle/>
          <a:p>
            <a:r>
              <a:rPr lang="es-ES" sz="3600">
                <a:solidFill>
                  <a:schemeClr val="accent3"/>
                </a:solidFill>
              </a:rPr>
              <a:t>Objectives</a:t>
            </a:r>
          </a:p>
        </p:txBody>
      </p:sp>
      <p:sp>
        <p:nvSpPr>
          <p:cNvPr id="5" name="Marcador de texto 4">
            <a:extLst>
              <a:ext uri="{FF2B5EF4-FFF2-40B4-BE49-F238E27FC236}">
                <a16:creationId xmlns:a16="http://schemas.microsoft.com/office/drawing/2014/main" id="{5D8A05D4-8360-4B35-BDF2-7FC401B9C94B}"/>
              </a:ext>
            </a:extLst>
          </p:cNvPr>
          <p:cNvSpPr>
            <a:spLocks noGrp="1"/>
          </p:cNvSpPr>
          <p:nvPr>
            <p:ph type="body" sz="quarter" idx="18"/>
          </p:nvPr>
        </p:nvSpPr>
        <p:spPr>
          <a:xfrm>
            <a:off x="849762" y="1728000"/>
            <a:ext cx="5220000" cy="4428000"/>
          </a:xfrm>
        </p:spPr>
        <p:txBody>
          <a:bodyPr/>
          <a:lstStyle/>
          <a:p>
            <a:pPr fontAlgn="base"/>
            <a:r>
              <a:rPr lang="en-US" sz="4400">
                <a:solidFill>
                  <a:schemeClr val="accent1"/>
                </a:solidFill>
                <a:effectLst>
                  <a:outerShdw blurRad="38100" dist="38100" dir="2700000" algn="tl">
                    <a:srgbClr val="000000">
                      <a:alpha val="43137"/>
                    </a:srgbClr>
                  </a:outerShdw>
                </a:effectLst>
              </a:rPr>
              <a:t>OBJECTIVE 3</a:t>
            </a:r>
          </a:p>
          <a:p>
            <a:pPr marL="285750" indent="-285750" fontAlgn="base">
              <a:buBlip>
                <a:blip r:embed="rId2"/>
              </a:buBlip>
            </a:pPr>
            <a:r>
              <a:rPr lang="en-US">
                <a:solidFill>
                  <a:schemeClr val="accent3"/>
                </a:solidFill>
              </a:rPr>
              <a:t>Introduce an advanced </a:t>
            </a:r>
            <a:r>
              <a:rPr lang="en-US">
                <a:solidFill>
                  <a:schemeClr val="accent1"/>
                </a:solidFill>
                <a:effectLst>
                  <a:outerShdw blurRad="38100" dist="38100" dir="2700000" algn="tl">
                    <a:srgbClr val="000000">
                      <a:alpha val="43137"/>
                    </a:srgbClr>
                  </a:outerShdw>
                </a:effectLst>
              </a:rPr>
              <a:t>large-scale</a:t>
            </a:r>
            <a:r>
              <a:rPr lang="en-US">
                <a:solidFill>
                  <a:schemeClr val="accent3"/>
                </a:solidFill>
              </a:rPr>
              <a:t> agriculture and forestry </a:t>
            </a:r>
            <a:r>
              <a:rPr lang="en-US">
                <a:solidFill>
                  <a:schemeClr val="accent1"/>
                </a:solidFill>
                <a:effectLst>
                  <a:outerShdw blurRad="38100" dist="38100" dir="2700000" algn="tl">
                    <a:srgbClr val="000000">
                      <a:alpha val="43137"/>
                    </a:srgbClr>
                  </a:outerShdw>
                </a:effectLst>
              </a:rPr>
              <a:t>surveying, mapping and assessment framework</a:t>
            </a:r>
            <a:r>
              <a:rPr lang="en-US">
                <a:solidFill>
                  <a:schemeClr val="accent3"/>
                </a:solidFill>
              </a:rPr>
              <a:t> including different platforms (UAV, RPAS) for a hierarchy of observation scales</a:t>
            </a:r>
            <a:endParaRPr lang="es-ES" sz="1800"/>
          </a:p>
        </p:txBody>
      </p:sp>
      <p:sp>
        <p:nvSpPr>
          <p:cNvPr id="6" name="Marcador de fecha 5">
            <a:extLst>
              <a:ext uri="{FF2B5EF4-FFF2-40B4-BE49-F238E27FC236}">
                <a16:creationId xmlns:a16="http://schemas.microsoft.com/office/drawing/2014/main" id="{2ED64F06-B160-4382-A468-BBAF143C28EC}"/>
              </a:ext>
            </a:extLst>
          </p:cNvPr>
          <p:cNvSpPr>
            <a:spLocks noGrp="1"/>
          </p:cNvSpPr>
          <p:nvPr>
            <p:ph type="dt" sz="half" idx="21"/>
          </p:nvPr>
        </p:nvSpPr>
        <p:spPr/>
        <p:txBody>
          <a:bodyPr/>
          <a:lstStyle/>
          <a:p>
            <a:r>
              <a:rPr lang="en-US"/>
              <a:t>Date</a:t>
            </a:r>
            <a:endParaRPr lang="en-US" dirty="0"/>
          </a:p>
        </p:txBody>
      </p:sp>
      <p:sp>
        <p:nvSpPr>
          <p:cNvPr id="7" name="Marcador de pie de página 6">
            <a:extLst>
              <a:ext uri="{FF2B5EF4-FFF2-40B4-BE49-F238E27FC236}">
                <a16:creationId xmlns:a16="http://schemas.microsoft.com/office/drawing/2014/main" id="{EE3A1BC7-65F1-4FD6-9C8E-3079CE9BFDEF}"/>
              </a:ext>
            </a:extLst>
          </p:cNvPr>
          <p:cNvSpPr>
            <a:spLocks noGrp="1"/>
          </p:cNvSpPr>
          <p:nvPr>
            <p:ph type="ftr" sz="quarter" idx="22"/>
          </p:nvPr>
        </p:nvSpPr>
        <p:spPr/>
        <p:txBody>
          <a:bodyPr/>
          <a:lstStyle/>
          <a:p>
            <a:r>
              <a:rPr lang="en-US"/>
              <a:t>Name of event</a:t>
            </a:r>
            <a:endParaRPr lang="en-US" dirty="0"/>
          </a:p>
        </p:txBody>
      </p:sp>
      <p:pic>
        <p:nvPicPr>
          <p:cNvPr id="8" name="Picture 60">
            <a:extLst>
              <a:ext uri="{FF2B5EF4-FFF2-40B4-BE49-F238E27FC236}">
                <a16:creationId xmlns:a16="http://schemas.microsoft.com/office/drawing/2014/main" id="{7E9850A1-A089-4E7F-A26D-AC34A7F6E548}"/>
              </a:ext>
            </a:extLst>
          </p:cNvPr>
          <p:cNvPicPr>
            <a:picLocks noChangeAspect="1"/>
          </p:cNvPicPr>
          <p:nvPr/>
        </p:nvPicPr>
        <p:blipFill>
          <a:blip r:embed="rId3"/>
          <a:stretch>
            <a:fillRect/>
          </a:stretch>
        </p:blipFill>
        <p:spPr>
          <a:xfrm>
            <a:off x="6373053" y="1322752"/>
            <a:ext cx="5094223" cy="4833248"/>
          </a:xfrm>
          <a:prstGeom prst="rect">
            <a:avLst/>
          </a:prstGeom>
        </p:spPr>
      </p:pic>
    </p:spTree>
    <p:extLst>
      <p:ext uri="{BB962C8B-B14F-4D97-AF65-F5344CB8AC3E}">
        <p14:creationId xmlns:p14="http://schemas.microsoft.com/office/powerpoint/2010/main" val="128074439"/>
      </p:ext>
    </p:extLst>
  </p:cSld>
  <p:clrMapOvr>
    <a:masterClrMapping/>
  </p:clrMapOvr>
</p:sld>
</file>

<file path=ppt/theme/theme1.xml><?xml version="1.0" encoding="utf-8"?>
<a:theme xmlns:a="http://schemas.openxmlformats.org/drawingml/2006/main" name="Diseño personalizado">
  <a:themeElements>
    <a:clrScheme name="CHAMELEON">
      <a:dk1>
        <a:srgbClr val="000000"/>
      </a:dk1>
      <a:lt1>
        <a:srgbClr val="FFFFFF"/>
      </a:lt1>
      <a:dk2>
        <a:srgbClr val="000000"/>
      </a:dk2>
      <a:lt2>
        <a:srgbClr val="D8D8C0"/>
      </a:lt2>
      <a:accent1>
        <a:srgbClr val="F5C679"/>
      </a:accent1>
      <a:accent2>
        <a:srgbClr val="C4C56E"/>
      </a:accent2>
      <a:accent3>
        <a:srgbClr val="583B69"/>
      </a:accent3>
      <a:accent4>
        <a:srgbClr val="FDC900"/>
      </a:accent4>
      <a:accent5>
        <a:srgbClr val="FFF2CC"/>
      </a:accent5>
      <a:accent6>
        <a:srgbClr val="E2EFD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3501</TotalTime>
  <Words>677</Words>
  <Application>Microsoft Office PowerPoint</Application>
  <PresentationFormat>Panorámica</PresentationFormat>
  <Paragraphs>155</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游ゴシック</vt:lpstr>
      <vt:lpstr>Arial</vt:lpstr>
      <vt:lpstr>Brandon Grotesque Medium</vt:lpstr>
      <vt:lpstr>Calibri</vt:lpstr>
      <vt:lpstr>Calibri Light</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Tidop</dc:creator>
  <cp:lastModifiedBy>Tidop</cp:lastModifiedBy>
  <cp:revision>270</cp:revision>
  <dcterms:created xsi:type="dcterms:W3CDTF">2022-07-04T11:15:44Z</dcterms:created>
  <dcterms:modified xsi:type="dcterms:W3CDTF">2023-05-08T10:37:42Z</dcterms:modified>
</cp:coreProperties>
</file>